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_rels/theme10.xml.rels" ContentType="application/vnd.openxmlformats-package.relationships+xml"/>
  <Override PartName="/ppt/theme/_rels/theme1.xml.rels" ContentType="application/vnd.openxmlformats-package.relationships+xml"/>
  <Override PartName="/ppt/theme/_rels/theme9.xml.rels" ContentType="application/vnd.openxmlformats-package.relationships+xml"/>
  <Override PartName="/ppt/theme/_rels/theme8.xml.rels" ContentType="application/vnd.openxmlformats-package.relationships+xml"/>
  <Override PartName="/ppt/theme/_rels/theme7.xml.rels" ContentType="application/vnd.openxmlformats-package.relationships+xml"/>
  <Override PartName="/ppt/theme/_rels/theme6.xml.rels" ContentType="application/vnd.openxmlformats-package.relationships+xml"/>
  <Override PartName="/ppt/theme/_rels/theme5.xml.rels" ContentType="application/vnd.openxmlformats-package.relationships+xml"/>
  <Override PartName="/ppt/theme/_rels/theme4.xml.rels" ContentType="application/vnd.openxmlformats-package.relationships+xml"/>
  <Override PartName="/ppt/theme/_rels/theme3.xml.rels" ContentType="application/vnd.openxmlformats-package.relationships+xml"/>
  <Override PartName="/ppt/theme/_rels/theme12.xml.rels" ContentType="application/vnd.openxmlformats-package.relationships+xml"/>
  <Override PartName="/ppt/theme/_rels/theme2.xml.rels" ContentType="application/vnd.openxmlformats-package.relationships+xml"/>
  <Override PartName="/ppt/theme/_rels/theme11.xml.rels" ContentType="application/vnd.openxmlformats-package.relationships+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29.jpeg" ContentType="image/jpe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13.png" ContentType="image/png"/>
  <Override PartName="/ppt/media/image4.png" ContentType="image/png"/>
  <Override PartName="/ppt/media/image16.png" ContentType="image/png"/>
  <Override PartName="/ppt/media/image7.png" ContentType="image/png"/>
  <Override PartName="/ppt/media/image17.jpeg" ContentType="image/jpeg"/>
  <Override PartName="/ppt/media/image33.png" ContentType="image/png"/>
  <Override PartName="/ppt/media/image2.png" ContentType="image/png"/>
  <Override PartName="/ppt/media/image34.png" ContentType="image/png"/>
  <Override PartName="/ppt/media/image12.png" ContentType="image/png"/>
  <Override PartName="/ppt/media/image11.png" ContentType="image/png"/>
  <Override PartName="/ppt/media/image9.jpeg" ContentType="image/jpeg"/>
  <Override PartName="/ppt/media/image31.png" ContentType="image/png"/>
  <Override PartName="/ppt/media/image32.png" ContentType="image/png"/>
  <Override PartName="/ppt/media/image35.png" ContentType="image/png"/>
  <Override PartName="/ppt/media/image8.jpeg" ContentType="image/jpeg"/>
  <Override PartName="/ppt/media/image5.png" ContentType="image/png"/>
  <Override PartName="/ppt/media/image14.png" ContentType="image/png"/>
  <Override PartName="/ppt/media/image30.png" ContentType="image/png"/>
  <Override PartName="/ppt/media/image3.jpeg" ContentType="image/jpeg"/>
  <Override PartName="/ppt/media/image15.png" ContentType="image/png"/>
  <Override PartName="/ppt/media/image1.jpeg" ContentType="image/jpeg"/>
  <Override PartName="/ppt/media/image10.png" ContentType="image/png"/>
  <Override PartName="/ppt/media/image6.jpeg" ContentType="image/jpeg"/>
  <Override PartName="/ppt/media/image18.png" ContentType="image/png"/>
  <Override PartName="/ppt/media/image20.png" ContentType="image/png"/>
  <Override PartName="/ppt/media/image19.png" ContentType="image/png"/>
  <Override PartName="/ppt/media/image21.png" ContentType="image/png"/>
  <Override PartName="/ppt/media/image22.png" ContentType="image/png"/>
  <Override PartName="/ppt/media/image23.png" ContentType="image/png"/>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4.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30.xml" ContentType="application/vnd.openxmlformats-officedocument.presentationml.slide+xml"/>
  <Override PartName="/ppt/slides/slide4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iapositive de titre">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9" name="PlaceHolder 2"/>
          <p:cNvSpPr>
            <a:spLocks noGrp="1"/>
          </p:cNvSpPr>
          <p:nvPr>
            <p:ph type="subTitle"/>
          </p:nvPr>
        </p:nvSpPr>
        <p:spPr>
          <a:xfrm>
            <a:off x="311760" y="1152360"/>
            <a:ext cx="8520120" cy="34160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2CAE258-5517-48C8-A2E0-A18B8C7A9369}"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8"/>
          </p:nvPr>
        </p:nvSpPr>
        <p:spPr/>
        <p:txBody>
          <a:bodyPr/>
          <a:p>
            <a:fld id="{4F031BFD-2162-42B6-B215-C3AA88AE1E53}" type="slidenum">
              <a:t>&lt;#&gt;</a:t>
            </a:fld>
          </a:p>
        </p:txBody>
      </p:sp>
      <p:sp>
        <p:nvSpPr>
          <p:cNvPr id="4" name="PlaceHolder 3"/>
          <p:cNvSpPr>
            <a:spLocks noGrp="1"/>
          </p:cNvSpPr>
          <p:nvPr>
            <p:ph type="dt" idx="26"/>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u avec légende">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09C64ABE-B677-45C1-9EC1-2E9333281092}" type="slidenum">
              <a:t>&lt;#&gt;</a:t>
            </a:fld>
          </a:p>
        </p:txBody>
      </p:sp>
      <p:sp>
        <p:nvSpPr>
          <p:cNvPr id="4" name="PlaceHolder 3"/>
          <p:cNvSpPr>
            <a:spLocks noGrp="1"/>
          </p:cNvSpPr>
          <p:nvPr>
            <p:ph type="dt" idx="29"/>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avec légende">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p>
            <a:r>
              <a:t>Footer</a:t>
            </a:r>
          </a:p>
        </p:txBody>
      </p:sp>
      <p:sp>
        <p:nvSpPr>
          <p:cNvPr id="3" name="PlaceHolder 2"/>
          <p:cNvSpPr>
            <a:spLocks noGrp="1"/>
          </p:cNvSpPr>
          <p:nvPr>
            <p:ph type="sldNum" idx="34"/>
          </p:nvPr>
        </p:nvSpPr>
        <p:spPr/>
        <p:txBody>
          <a:bodyPr/>
          <a:p>
            <a:fld id="{26B34F6E-ABE8-4939-B012-185261E1C935}" type="slidenum">
              <a:t>&lt;#&gt;</a:t>
            </a:fld>
          </a:p>
        </p:txBody>
      </p:sp>
      <p:sp>
        <p:nvSpPr>
          <p:cNvPr id="4" name="PlaceHolder 3"/>
          <p:cNvSpPr>
            <a:spLocks noGrp="1"/>
          </p:cNvSpPr>
          <p:nvPr>
            <p:ph type="dt" idx="32"/>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re et texte vertical">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9617C52-440B-4B66-B04B-4E89F47A68B2}"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tre vertical et text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2940F251-27E6-49A5-B381-C305A94EAB57}"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and body">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0"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pPr indent="0">
              <a:spcBef>
                <a:spcPts val="1417"/>
              </a:spcBef>
              <a:buNone/>
            </a:pPr>
            <a:endParaRPr b="0" lang="en-US" sz="2400" spc="-1" strike="noStrike">
              <a:solidFill>
                <a:schemeClr val="dk1"/>
              </a:solidFill>
              <a:latin typeface="Century Gothic"/>
            </a:endParaRPr>
          </a:p>
        </p:txBody>
      </p:sp>
      <p:sp>
        <p:nvSpPr>
          <p:cNvPr id="4" name="PlaceHolder 3"/>
          <p:cNvSpPr>
            <a:spLocks noGrp="1"/>
          </p:cNvSpPr>
          <p:nvPr>
            <p:ph type="sldNum" idx="10"/>
          </p:nvPr>
        </p:nvSpPr>
        <p:spPr/>
        <p:txBody>
          <a:bodyPr/>
          <a:p>
            <a:fld id="{ECC7E490-5CD2-414A-9485-47269B590E59}"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re et contenu">
    <p:spTree>
      <p:nvGrpSpPr>
        <p:cNvPr id="1" name=""/>
        <p:cNvGrpSpPr/>
        <p:nvPr/>
      </p:nvGrpSpPr>
      <p:grpSpPr>
        <a:xfrm>
          <a:off x="0" y="0"/>
          <a:ext cx="0" cy="0"/>
          <a:chOff x="0" y="0"/>
          <a:chExt cx="0" cy="0"/>
        </a:xfrm>
      </p:grpSpPr>
      <p:sp>
        <p:nvSpPr>
          <p:cNvPr id="3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9" name="PlaceHolder 2"/>
          <p:cNvSpPr>
            <a:spLocks noGrp="1"/>
          </p:cNvSpPr>
          <p:nvPr>
            <p:ph/>
          </p:nvPr>
        </p:nvSpPr>
        <p:spPr>
          <a:xfrm>
            <a:off x="311760" y="1152360"/>
            <a:ext cx="8520120" cy="3416040"/>
          </a:xfrm>
          <a:prstGeom prst="rect">
            <a:avLst/>
          </a:prstGeom>
          <a:noFill/>
          <a:ln w="0">
            <a:noFill/>
          </a:ln>
        </p:spPr>
        <p:txBody>
          <a:bodyPr lIns="0" rIns="0" tIns="0" bIns="0" anchor="t">
            <a:normAutofit/>
          </a:bodyPr>
          <a:p>
            <a:pPr indent="0">
              <a:spcBef>
                <a:spcPts val="1417"/>
              </a:spcBef>
              <a:buNone/>
            </a:pPr>
            <a:endParaRPr b="0" lang="en-US" sz="2400" spc="-1" strike="noStrike">
              <a:solidFill>
                <a:schemeClr val="dk1"/>
              </a:solidFill>
              <a:latin typeface="Century Gothic"/>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C17C6E52-38E0-4512-AF5F-80440AF369EF}" type="slidenum">
              <a:t>&lt;#&gt;</a:t>
            </a:fld>
          </a:p>
        </p:txBody>
      </p:sp>
      <p:sp>
        <p:nvSpPr>
          <p:cNvPr id="6" name="PlaceHolder 5"/>
          <p:cNvSpPr>
            <a:spLocks noGrp="1"/>
          </p:cNvSpPr>
          <p:nvPr>
            <p:ph type="dt" idx="1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re de section">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
        <p:nvSpPr>
          <p:cNvPr id="3" name="PlaceHolder 2"/>
          <p:cNvSpPr>
            <a:spLocks noGrp="1"/>
          </p:cNvSpPr>
          <p:nvPr>
            <p:ph type="sldNum" idx="16"/>
          </p:nvPr>
        </p:nvSpPr>
        <p:spPr/>
        <p:txBody>
          <a:bodyPr/>
          <a:p>
            <a:fld id="{C80FFE90-0F2B-4B81-86E0-4D9B14B01884}" type="slidenum">
              <a:t>&lt;#&gt;</a:t>
            </a:fld>
          </a:p>
        </p:txBody>
      </p:sp>
      <p:sp>
        <p:nvSpPr>
          <p:cNvPr id="4" name="PlaceHolder 3"/>
          <p:cNvSpPr>
            <a:spLocks noGrp="1"/>
          </p:cNvSpPr>
          <p:nvPr>
            <p:ph type="dt" idx="14"/>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ux contenus">
    <p:spTree>
      <p:nvGrpSpPr>
        <p:cNvPr id="1" name=""/>
        <p:cNvGrpSpPr/>
        <p:nvPr/>
      </p:nvGrpSpPr>
      <p:grpSpPr>
        <a:xfrm>
          <a:off x="0" y="0"/>
          <a:ext cx="0" cy="0"/>
          <a:chOff x="0" y="0"/>
          <a:chExt cx="0" cy="0"/>
        </a:xfrm>
      </p:grpSpPr>
      <p:sp>
        <p:nvSpPr>
          <p:cNvPr id="5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57" name="PlaceHolder 2"/>
          <p:cNvSpPr>
            <a:spLocks noGrp="1"/>
          </p:cNvSpPr>
          <p:nvPr>
            <p:ph/>
          </p:nvPr>
        </p:nvSpPr>
        <p:spPr>
          <a:xfrm>
            <a:off x="311760" y="1152360"/>
            <a:ext cx="4157640" cy="3416040"/>
          </a:xfrm>
          <a:prstGeom prst="rect">
            <a:avLst/>
          </a:prstGeom>
          <a:noFill/>
          <a:ln w="0">
            <a:noFill/>
          </a:ln>
        </p:spPr>
        <p:txBody>
          <a:bodyPr lIns="0" rIns="0" tIns="0" bIns="0" anchor="t">
            <a:normAutofit/>
          </a:bodyPr>
          <a:p>
            <a:pPr indent="0">
              <a:spcBef>
                <a:spcPts val="1417"/>
              </a:spcBef>
              <a:buNone/>
            </a:pPr>
            <a:endParaRPr b="0" lang="en-US" sz="2400" spc="-1" strike="noStrike">
              <a:solidFill>
                <a:schemeClr val="dk1"/>
              </a:solidFill>
              <a:latin typeface="Century Gothic"/>
            </a:endParaRPr>
          </a:p>
        </p:txBody>
      </p:sp>
      <p:sp>
        <p:nvSpPr>
          <p:cNvPr id="58" name="PlaceHolder 3"/>
          <p:cNvSpPr>
            <a:spLocks noGrp="1"/>
          </p:cNvSpPr>
          <p:nvPr>
            <p:ph/>
          </p:nvPr>
        </p:nvSpPr>
        <p:spPr>
          <a:xfrm>
            <a:off x="4677840" y="1152360"/>
            <a:ext cx="4157640" cy="3416040"/>
          </a:xfrm>
          <a:prstGeom prst="rect">
            <a:avLst/>
          </a:prstGeom>
          <a:noFill/>
          <a:ln w="0">
            <a:noFill/>
          </a:ln>
        </p:spPr>
        <p:txBody>
          <a:bodyPr lIns="0" rIns="0" tIns="0" bIns="0" anchor="t">
            <a:normAutofit/>
          </a:bodyPr>
          <a:p>
            <a:pPr indent="0">
              <a:spcBef>
                <a:spcPts val="1417"/>
              </a:spcBef>
              <a:buNone/>
            </a:pPr>
            <a:endParaRPr b="0" lang="en-US" sz="2400" spc="-1" strike="noStrike">
              <a:solidFill>
                <a:schemeClr val="dk1"/>
              </a:solidFill>
              <a:latin typeface="Century Gothic"/>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928FAFE1-11BD-4CFB-823A-16B496F8BEC1}" type="slidenum">
              <a:t>&lt;#&gt;</a:t>
            </a:fld>
          </a:p>
        </p:txBody>
      </p:sp>
      <p:sp>
        <p:nvSpPr>
          <p:cNvPr id="7" name="PlaceHolder 6"/>
          <p:cNvSpPr>
            <a:spLocks noGrp="1"/>
          </p:cNvSpPr>
          <p:nvPr>
            <p:ph type="dt" idx="17"/>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aison">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97CFF6B8-71BE-4E59-96CE-87DBF5619DC2}" type="slidenum">
              <a:t>&lt;#&gt;</a:t>
            </a:fld>
          </a:p>
        </p:txBody>
      </p:sp>
      <p:sp>
        <p:nvSpPr>
          <p:cNvPr id="4" name="PlaceHolder 3"/>
          <p:cNvSpPr>
            <a:spLocks noGrp="1"/>
          </p:cNvSpPr>
          <p:nvPr>
            <p:ph type="dt" idx="20"/>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re seul">
    <p:spTree>
      <p:nvGrpSpPr>
        <p:cNvPr id="1" name=""/>
        <p:cNvGrpSpPr/>
        <p:nvPr/>
      </p:nvGrpSpPr>
      <p:grpSpPr>
        <a:xfrm>
          <a:off x="0" y="0"/>
          <a:ext cx="0" cy="0"/>
          <a:chOff x="0" y="0"/>
          <a:chExt cx="0" cy="0"/>
        </a:xfrm>
      </p:grpSpPr>
      <p:sp>
        <p:nvSpPr>
          <p:cNvPr id="7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endParaRPr b="0" lang="en-US" sz="1400" spc="-1" strike="noStrike">
              <a:solidFill>
                <a:srgbClr val="000000"/>
              </a:solidFill>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5"/>
          </p:nvPr>
        </p:nvSpPr>
        <p:spPr/>
        <p:txBody>
          <a:bodyPr/>
          <a:p>
            <a:fld id="{A20DE1F7-68E0-4FC3-AFA3-E739EA42D332}" type="slidenum">
              <a:t>&lt;#&gt;</a:t>
            </a:fld>
          </a:p>
        </p:txBody>
      </p:sp>
      <p:sp>
        <p:nvSpPr>
          <p:cNvPr id="5" name="PlaceHolder 4"/>
          <p:cNvSpPr>
            <a:spLocks noGrp="1"/>
          </p:cNvSpPr>
          <p:nvPr>
            <p:ph type="dt" idx="2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1"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2" name="PlaceHolder 1"/>
          <p:cNvSpPr>
            <a:spLocks noGrp="1"/>
          </p:cNvSpPr>
          <p:nvPr>
            <p:ph type="title"/>
          </p:nvPr>
        </p:nvSpPr>
        <p:spPr>
          <a:xfrm>
            <a:off x="685800" y="1028880"/>
            <a:ext cx="7848360" cy="1445040"/>
          </a:xfrm>
          <a:prstGeom prst="rect">
            <a:avLst/>
          </a:prstGeom>
          <a:noFill/>
          <a:ln w="0">
            <a:noFill/>
          </a:ln>
        </p:spPr>
        <p:txBody>
          <a:bodyPr lIns="91440" rIns="91440" tIns="45720" bIns="45720" anchor="b">
            <a:noAutofit/>
          </a:bodyPr>
          <a:p>
            <a:pPr indent="0" defTabSz="914400">
              <a:lnSpc>
                <a:spcPct val="100000"/>
              </a:lnSpc>
              <a:buNone/>
            </a:pPr>
            <a:r>
              <a:rPr b="0" lang="fr-FR" sz="5400" spc="-100" strike="noStrike" cap="all">
                <a:solidFill>
                  <a:schemeClr val="dk2"/>
                </a:solidFill>
                <a:latin typeface="Century Gothic"/>
              </a:rPr>
              <a:t>Modifiez le style du titre</a:t>
            </a:r>
            <a:endParaRPr b="0" lang="en-US" sz="5400" spc="-1" strike="noStrike">
              <a:solidFill>
                <a:srgbClr val="000000"/>
              </a:solidFill>
              <a:latin typeface="Arial"/>
            </a:endParaRPr>
          </a:p>
        </p:txBody>
      </p:sp>
      <p:sp>
        <p:nvSpPr>
          <p:cNvPr id="3" name="PlaceHolder 2"/>
          <p:cNvSpPr>
            <a:spLocks noGrp="1"/>
          </p:cNvSpPr>
          <p:nvPr>
            <p:ph type="dt" idx="1"/>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4" name="PlaceHolder 3"/>
          <p:cNvSpPr>
            <a:spLocks noGrp="1"/>
          </p:cNvSpPr>
          <p:nvPr>
            <p:ph type="ftr" idx="2"/>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5" name="PlaceHolder 4"/>
          <p:cNvSpPr>
            <a:spLocks noGrp="1"/>
          </p:cNvSpPr>
          <p:nvPr>
            <p:ph type="sldNum" idx="3"/>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816E12A1-B666-4D14-8426-8318301ABD52}"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cxnSp>
        <p:nvCxnSpPr>
          <p:cNvPr id="6" name="Straight Connector 7"/>
          <p:cNvCxnSpPr/>
          <p:nvPr/>
        </p:nvCxnSpPr>
        <p:spPr>
          <a:xfrm>
            <a:off x="685800" y="2548800"/>
            <a:ext cx="7848720" cy="1440"/>
          </a:xfrm>
          <a:prstGeom prst="straightConnector1">
            <a:avLst/>
          </a:prstGeom>
          <a:ln w="19050">
            <a:solidFill>
              <a:srgbClr val="696464"/>
            </a:solidFill>
            <a:round/>
          </a:ln>
        </p:spPr>
      </p:cxnSp>
      <p:sp>
        <p:nvSpPr>
          <p:cNvPr id="7" name="PlaceHolder 5"/>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400" spc="-1" strike="noStrike">
                <a:solidFill>
                  <a:schemeClr val="dk1"/>
                </a:solidFill>
                <a:latin typeface="Century Gothic"/>
              </a:rPr>
              <a:t>Click to edit the outline text format</a:t>
            </a:r>
            <a:endParaRPr b="0" lang="en-US" sz="2400" spc="-1" strike="noStrike">
              <a:solidFill>
                <a:schemeClr val="dk1"/>
              </a:solidFill>
              <a:latin typeface="Century Gothic"/>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Century Gothic"/>
              </a:rPr>
              <a:t>Second Outline Level</a:t>
            </a:r>
            <a:endParaRPr b="0" lang="en-US" sz="1800" spc="-1" strike="noStrike">
              <a:solidFill>
                <a:schemeClr val="dk1"/>
              </a:solidFill>
              <a:latin typeface="Century Gothic"/>
            </a:endParaRPr>
          </a:p>
          <a:p>
            <a:pPr lvl="2" marL="1296000" indent="-288000">
              <a:spcBef>
                <a:spcPts val="850"/>
              </a:spcBef>
              <a:buClr>
                <a:srgbClr val="000000"/>
              </a:buClr>
              <a:buSzPct val="45000"/>
              <a:buFont typeface="Wingdings" charset="2"/>
              <a:buChar char=""/>
            </a:pPr>
            <a:r>
              <a:rPr b="0" lang="en-US" sz="1600" spc="-1" strike="noStrike">
                <a:solidFill>
                  <a:schemeClr val="dk1"/>
                </a:solidFill>
                <a:latin typeface="Century Gothic"/>
              </a:rPr>
              <a:t>Third Outline Level</a:t>
            </a:r>
            <a:endParaRPr b="0" lang="en-US" sz="1600" spc="-1" strike="noStrike">
              <a:solidFill>
                <a:schemeClr val="dk1"/>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chemeClr val="dk1"/>
                </a:solidFill>
                <a:latin typeface="Century Gothic"/>
              </a:rPr>
              <a:t>Fourth Outline Level</a:t>
            </a:r>
            <a:endParaRPr b="0" lang="en-US" sz="1400" spc="-1" strike="noStrike">
              <a:solidFill>
                <a:schemeClr val="dk1"/>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entury Gothic"/>
              </a:rPr>
              <a:t>Fifth Outline Level</a:t>
            </a:r>
            <a:endParaRPr b="0" lang="en-US" sz="2000" spc="-1" strike="noStrike">
              <a:solidFill>
                <a:schemeClr val="dk1"/>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entury Gothic"/>
              </a:rPr>
              <a:t>Sixth Outline Level</a:t>
            </a:r>
            <a:endParaRPr b="0" lang="en-US" sz="2000" spc="-1" strike="noStrike">
              <a:solidFill>
                <a:schemeClr val="dk1"/>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entury Gothic"/>
              </a:rPr>
              <a:t>Seventh Outline Level</a:t>
            </a:r>
            <a:endParaRPr b="0" lang="en-US" sz="2000" spc="-1" strike="noStrike">
              <a:solidFill>
                <a:schemeClr val="dk1"/>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78"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79" name="PlaceHolder 1"/>
          <p:cNvSpPr>
            <a:spLocks noGrp="1"/>
          </p:cNvSpPr>
          <p:nvPr>
            <p:ph type="dt" idx="26"/>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80" name="PlaceHolder 2"/>
          <p:cNvSpPr>
            <a:spLocks noGrp="1"/>
          </p:cNvSpPr>
          <p:nvPr>
            <p:ph type="ftr" idx="27"/>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81" name="PlaceHolder 3"/>
          <p:cNvSpPr>
            <a:spLocks noGrp="1"/>
          </p:cNvSpPr>
          <p:nvPr>
            <p:ph type="sldNum" idx="28"/>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DB4E7EC5-FB90-4043-AC87-9EE3E847EE94}"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83"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84" name="PlaceHolder 1"/>
          <p:cNvSpPr>
            <a:spLocks noGrp="1"/>
          </p:cNvSpPr>
          <p:nvPr>
            <p:ph type="title"/>
          </p:nvPr>
        </p:nvSpPr>
        <p:spPr>
          <a:xfrm>
            <a:off x="457200" y="594000"/>
            <a:ext cx="2139480" cy="946080"/>
          </a:xfrm>
          <a:prstGeom prst="rect">
            <a:avLst/>
          </a:prstGeom>
          <a:noFill/>
          <a:ln w="0">
            <a:noFill/>
          </a:ln>
        </p:spPr>
        <p:txBody>
          <a:bodyPr lIns="91440" rIns="91440" tIns="45720" bIns="45720" anchor="b">
            <a:noAutofit/>
          </a:bodyPr>
          <a:p>
            <a:pPr indent="0" defTabSz="914400">
              <a:lnSpc>
                <a:spcPct val="100000"/>
              </a:lnSpc>
              <a:buNone/>
            </a:pPr>
            <a:r>
              <a:rPr b="0" lang="fr-FR" sz="2400" spc="-100" strike="noStrike">
                <a:solidFill>
                  <a:schemeClr val="dk2"/>
                </a:solidFill>
                <a:latin typeface="Century Gothic"/>
              </a:rPr>
              <a:t>Modifiez le style du titre</a:t>
            </a:r>
            <a:endParaRPr b="0" lang="en-US" sz="2400" spc="-1" strike="noStrike">
              <a:solidFill>
                <a:srgbClr val="000000"/>
              </a:solidFill>
              <a:latin typeface="Arial"/>
            </a:endParaRPr>
          </a:p>
        </p:txBody>
      </p:sp>
      <p:sp>
        <p:nvSpPr>
          <p:cNvPr id="85" name="PlaceHolder 2"/>
          <p:cNvSpPr>
            <a:spLocks noGrp="1"/>
          </p:cNvSpPr>
          <p:nvPr>
            <p:ph type="body"/>
          </p:nvPr>
        </p:nvSpPr>
        <p:spPr>
          <a:xfrm>
            <a:off x="2971800" y="594000"/>
            <a:ext cx="5714640" cy="4183200"/>
          </a:xfrm>
          <a:prstGeom prst="rect">
            <a:avLst/>
          </a:prstGeom>
          <a:noFill/>
          <a:ln w="0">
            <a:noFill/>
          </a:ln>
        </p:spPr>
        <p:txBody>
          <a:bodyPr lIns="91440" rIns="91440" tIns="45720" bIns="45720" anchor="t">
            <a:noAutofit/>
          </a:bodyPr>
          <a:p>
            <a:pPr marL="182880" indent="-182880" defTabSz="914400">
              <a:lnSpc>
                <a:spcPct val="100000"/>
              </a:lnSpc>
              <a:spcBef>
                <a:spcPts val="641"/>
              </a:spcBef>
              <a:buClr>
                <a:srgbClr val="d34817"/>
              </a:buClr>
              <a:buSzPct val="85000"/>
              <a:buFont typeface="Arial"/>
              <a:buChar char="•"/>
            </a:pPr>
            <a:r>
              <a:rPr b="0" lang="fr-FR" sz="3200" spc="-1" strike="noStrike">
                <a:solidFill>
                  <a:schemeClr val="dk1"/>
                </a:solidFill>
                <a:latin typeface="Century Gothic"/>
              </a:rPr>
              <a:t>Modifiez les styles du texte du masque</a:t>
            </a:r>
            <a:endParaRPr b="0" lang="en-US" sz="3200" spc="-1" strike="noStrike">
              <a:solidFill>
                <a:schemeClr val="dk1"/>
              </a:solidFill>
              <a:latin typeface="Century Gothic"/>
            </a:endParaRPr>
          </a:p>
          <a:p>
            <a:pPr lvl="1" marL="457200" indent="-182880" defTabSz="914400">
              <a:lnSpc>
                <a:spcPct val="100000"/>
              </a:lnSpc>
              <a:spcBef>
                <a:spcPts val="561"/>
              </a:spcBef>
              <a:buClr>
                <a:srgbClr val="d34817"/>
              </a:buClr>
              <a:buSzPct val="85000"/>
              <a:buFont typeface="Arial"/>
              <a:buChar char="•"/>
            </a:pPr>
            <a:r>
              <a:rPr b="0" lang="fr-FR" sz="2800" spc="-1" strike="noStrike">
                <a:solidFill>
                  <a:schemeClr val="dk1"/>
                </a:solidFill>
                <a:latin typeface="Century Gothic"/>
              </a:rPr>
              <a:t>Deuxième niveau</a:t>
            </a:r>
            <a:endParaRPr b="0" lang="en-US" sz="2800" spc="-1" strike="noStrike">
              <a:solidFill>
                <a:schemeClr val="dk1"/>
              </a:solidFill>
              <a:latin typeface="Century Gothic"/>
            </a:endParaRPr>
          </a:p>
          <a:p>
            <a:pPr lvl="2" marL="731520" indent="-182880" defTabSz="914400">
              <a:lnSpc>
                <a:spcPct val="100000"/>
              </a:lnSpc>
              <a:spcBef>
                <a:spcPts val="479"/>
              </a:spcBef>
              <a:buClr>
                <a:srgbClr val="d34817"/>
              </a:buClr>
              <a:buSzPct val="90000"/>
              <a:buFont typeface="Arial"/>
              <a:buChar char="•"/>
            </a:pPr>
            <a:r>
              <a:rPr b="0" lang="fr-FR" sz="2400" spc="-1" strike="noStrike">
                <a:solidFill>
                  <a:schemeClr val="dk1"/>
                </a:solidFill>
                <a:latin typeface="Century Gothic"/>
              </a:rPr>
              <a:t>Troisième niveau</a:t>
            </a:r>
            <a:endParaRPr b="0" lang="en-US" sz="2400" spc="-1" strike="noStrike">
              <a:solidFill>
                <a:schemeClr val="dk1"/>
              </a:solidFill>
              <a:latin typeface="Century Gothic"/>
            </a:endParaRPr>
          </a:p>
          <a:p>
            <a:pPr lvl="3" marL="1005840" indent="-182880" defTabSz="914400">
              <a:lnSpc>
                <a:spcPct val="100000"/>
              </a:lnSpc>
              <a:spcBef>
                <a:spcPts val="400"/>
              </a:spcBef>
              <a:buClr>
                <a:srgbClr val="d34817"/>
              </a:buClr>
              <a:buFont typeface="Arial"/>
              <a:buChar char="•"/>
            </a:pPr>
            <a:r>
              <a:rPr b="0" lang="fr-FR" sz="2000" spc="-1" strike="noStrike">
                <a:solidFill>
                  <a:schemeClr val="dk1"/>
                </a:solidFill>
                <a:latin typeface="Century Gothic"/>
              </a:rPr>
              <a:t>Quatrième niveau</a:t>
            </a:r>
            <a:endParaRPr b="0" lang="en-US" sz="2000" spc="-1" strike="noStrike">
              <a:solidFill>
                <a:schemeClr val="dk1"/>
              </a:solidFill>
              <a:latin typeface="Century Gothic"/>
            </a:endParaRPr>
          </a:p>
          <a:p>
            <a:pPr lvl="4" marL="1188720" indent="-137160" defTabSz="914400">
              <a:lnSpc>
                <a:spcPct val="100000"/>
              </a:lnSpc>
              <a:spcBef>
                <a:spcPts val="400"/>
              </a:spcBef>
              <a:buClr>
                <a:srgbClr val="d34817"/>
              </a:buClr>
              <a:buFont typeface="Arial"/>
              <a:buChar char="•"/>
            </a:pPr>
            <a:r>
              <a:rPr b="0" lang="fr-FR" sz="2000" spc="-1" strike="noStrike">
                <a:solidFill>
                  <a:schemeClr val="dk1"/>
                </a:solidFill>
                <a:latin typeface="Century Gothic"/>
              </a:rPr>
              <a:t>Cinquième niveau</a:t>
            </a:r>
            <a:endParaRPr b="0" lang="en-US" sz="2000" spc="-1" strike="noStrike">
              <a:solidFill>
                <a:schemeClr val="dk1"/>
              </a:solidFill>
              <a:latin typeface="Century Gothic"/>
            </a:endParaRPr>
          </a:p>
        </p:txBody>
      </p:sp>
      <p:sp>
        <p:nvSpPr>
          <p:cNvPr id="86" name="PlaceHolder 3"/>
          <p:cNvSpPr>
            <a:spLocks noGrp="1"/>
          </p:cNvSpPr>
          <p:nvPr>
            <p:ph type="body"/>
          </p:nvPr>
        </p:nvSpPr>
        <p:spPr>
          <a:xfrm>
            <a:off x="457200" y="1598040"/>
            <a:ext cx="2139480" cy="318240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fr-FR" sz="1400" spc="-1" strike="noStrike">
                <a:solidFill>
                  <a:schemeClr val="dk1"/>
                </a:solidFill>
                <a:latin typeface="Century Gothic"/>
              </a:rPr>
              <a:t>Modifiez les styles du texte du masque</a:t>
            </a:r>
            <a:endParaRPr b="0" lang="en-US" sz="1400" spc="-1" strike="noStrike">
              <a:solidFill>
                <a:schemeClr val="dk1"/>
              </a:solidFill>
              <a:latin typeface="Century Gothic"/>
            </a:endParaRPr>
          </a:p>
        </p:txBody>
      </p:sp>
      <p:sp>
        <p:nvSpPr>
          <p:cNvPr id="87" name="PlaceHolder 4"/>
          <p:cNvSpPr>
            <a:spLocks noGrp="1"/>
          </p:cNvSpPr>
          <p:nvPr>
            <p:ph type="dt" idx="29"/>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88" name="PlaceHolder 5"/>
          <p:cNvSpPr>
            <a:spLocks noGrp="1"/>
          </p:cNvSpPr>
          <p:nvPr>
            <p:ph type="ftr" idx="30"/>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89" name="PlaceHolder 6"/>
          <p:cNvSpPr>
            <a:spLocks noGrp="1"/>
          </p:cNvSpPr>
          <p:nvPr>
            <p:ph type="sldNum" idx="31"/>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2F7C4CA7-B928-4489-900D-B2A128C1A5C3}"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cxnSp>
        <p:nvCxnSpPr>
          <p:cNvPr id="90" name="Straight Connector 8"/>
          <p:cNvCxnSpPr/>
          <p:nvPr/>
        </p:nvCxnSpPr>
        <p:spPr>
          <a:xfrm flipH="1">
            <a:off x="2774880" y="594000"/>
            <a:ext cx="1800" cy="4183560"/>
          </a:xfrm>
          <a:prstGeom prst="straightConnector1">
            <a:avLst/>
          </a:prstGeom>
          <a:ln w="19050">
            <a:solidFill>
              <a:srgbClr val="696464"/>
            </a:solidFill>
            <a:round/>
          </a:ln>
        </p:spPr>
      </p:cxn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92"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93" name="PlaceHolder 1"/>
          <p:cNvSpPr>
            <a:spLocks noGrp="1"/>
          </p:cNvSpPr>
          <p:nvPr>
            <p:ph type="title"/>
          </p:nvPr>
        </p:nvSpPr>
        <p:spPr>
          <a:xfrm>
            <a:off x="457200" y="594360"/>
            <a:ext cx="2142360" cy="948240"/>
          </a:xfrm>
          <a:prstGeom prst="rect">
            <a:avLst/>
          </a:prstGeom>
          <a:noFill/>
          <a:ln w="0">
            <a:noFill/>
          </a:ln>
        </p:spPr>
        <p:txBody>
          <a:bodyPr lIns="91440" rIns="91440" tIns="45720" bIns="45720" anchor="b">
            <a:normAutofit/>
          </a:bodyPr>
          <a:p>
            <a:pPr indent="0" defTabSz="914400">
              <a:lnSpc>
                <a:spcPct val="100000"/>
              </a:lnSpc>
              <a:buNone/>
            </a:pPr>
            <a:r>
              <a:rPr b="0" lang="fr-FR" sz="2400" spc="-100" strike="noStrike">
                <a:solidFill>
                  <a:schemeClr val="dk2"/>
                </a:solidFill>
                <a:latin typeface="Century Gothic"/>
              </a:rPr>
              <a:t>Modifiez le style du titre</a:t>
            </a:r>
            <a:endParaRPr b="0" lang="en-US" sz="2400" spc="-1" strike="noStrike">
              <a:solidFill>
                <a:srgbClr val="000000"/>
              </a:solidFill>
              <a:latin typeface="Arial"/>
            </a:endParaRPr>
          </a:p>
        </p:txBody>
      </p:sp>
      <p:sp>
        <p:nvSpPr>
          <p:cNvPr id="94" name="PlaceHolder 2"/>
          <p:cNvSpPr>
            <a:spLocks noGrp="1"/>
          </p:cNvSpPr>
          <p:nvPr>
            <p:ph type="body"/>
          </p:nvPr>
        </p:nvSpPr>
        <p:spPr>
          <a:xfrm>
            <a:off x="2858760" y="628560"/>
            <a:ext cx="5904000" cy="4124880"/>
          </a:xfrm>
          <a:prstGeom prst="rect">
            <a:avLst/>
          </a:prstGeom>
          <a:solidFill>
            <a:schemeClr val="lt2"/>
          </a:solidFill>
          <a:ln w="76320">
            <a:solidFill>
              <a:srgbClr val="ffffff"/>
            </a:solidFill>
            <a:miter/>
          </a:ln>
          <a:effectLst>
            <a:outerShdw dist="12600" dir="5400000" blurRad="50760" rotWithShape="0">
              <a:srgbClr val="000000">
                <a:alpha val="59000"/>
              </a:srgbClr>
            </a:outerShdw>
          </a:effectLst>
        </p:spPr>
        <p:txBody>
          <a:bodyPr lIns="90000" rIns="90000" tIns="45000" bIns="45000" anchor="t">
            <a:noAutofit/>
          </a:bodyPr>
          <a:p>
            <a:pPr indent="0">
              <a:lnSpc>
                <a:spcPct val="100000"/>
              </a:lnSpc>
              <a:buNone/>
              <a:tabLst>
                <a:tab algn="l" pos="0"/>
              </a:tabLst>
            </a:pPr>
            <a:r>
              <a:rPr b="0" lang="fr-FR" sz="3200" spc="-1" strike="noStrike">
                <a:solidFill>
                  <a:srgbClr val="000000"/>
                </a:solidFill>
                <a:latin typeface="Arial"/>
                <a:ea typeface="Arial"/>
              </a:rPr>
              <a:t>Cliquez sur l'icône pour ajouter une image</a:t>
            </a:r>
            <a:endParaRPr b="0" lang="en-US" sz="3200" spc="-1" strike="noStrike">
              <a:solidFill>
                <a:schemeClr val="dk1"/>
              </a:solidFill>
              <a:latin typeface="Century Gothic"/>
            </a:endParaRPr>
          </a:p>
        </p:txBody>
      </p:sp>
      <p:sp>
        <p:nvSpPr>
          <p:cNvPr id="95" name="PlaceHolder 3"/>
          <p:cNvSpPr>
            <a:spLocks noGrp="1"/>
          </p:cNvSpPr>
          <p:nvPr>
            <p:ph type="body"/>
          </p:nvPr>
        </p:nvSpPr>
        <p:spPr>
          <a:xfrm>
            <a:off x="457200" y="1600200"/>
            <a:ext cx="2139480" cy="318168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fr-FR" sz="1400" spc="-1" strike="noStrike">
                <a:solidFill>
                  <a:schemeClr val="dk1"/>
                </a:solidFill>
                <a:latin typeface="Century Gothic"/>
              </a:rPr>
              <a:t>Modifiez les styles du texte du masque</a:t>
            </a:r>
            <a:endParaRPr b="0" lang="en-US" sz="1400" spc="-1" strike="noStrike">
              <a:solidFill>
                <a:schemeClr val="dk1"/>
              </a:solidFill>
              <a:latin typeface="Century Gothic"/>
            </a:endParaRPr>
          </a:p>
        </p:txBody>
      </p:sp>
      <p:sp>
        <p:nvSpPr>
          <p:cNvPr id="96" name="PlaceHolder 4"/>
          <p:cNvSpPr>
            <a:spLocks noGrp="1"/>
          </p:cNvSpPr>
          <p:nvPr>
            <p:ph type="dt" idx="32"/>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97" name="PlaceHolder 5"/>
          <p:cNvSpPr>
            <a:spLocks noGrp="1"/>
          </p:cNvSpPr>
          <p:nvPr>
            <p:ph type="ftr" idx="33"/>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98" name="PlaceHolder 6"/>
          <p:cNvSpPr>
            <a:spLocks noGrp="1"/>
          </p:cNvSpPr>
          <p:nvPr>
            <p:ph type="sldNum" idx="34"/>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27520C9F-EEFC-4EB7-A876-1154AC168D3D}"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11"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12" name="PlaceHolder 1"/>
          <p:cNvSpPr>
            <a:spLocks noGrp="1"/>
          </p:cNvSpPr>
          <p:nvPr>
            <p:ph type="title"/>
          </p:nvPr>
        </p:nvSpPr>
        <p:spPr>
          <a:xfrm>
            <a:off x="457200" y="399960"/>
            <a:ext cx="8229240" cy="742680"/>
          </a:xfrm>
          <a:prstGeom prst="rect">
            <a:avLst/>
          </a:prstGeom>
          <a:noFill/>
          <a:ln w="0">
            <a:noFill/>
          </a:ln>
        </p:spPr>
        <p:txBody>
          <a:bodyPr lIns="91440" rIns="91440" tIns="45720" bIns="45720" anchor="ctr">
            <a:noAutofit/>
          </a:bodyPr>
          <a:p>
            <a:pPr indent="0" defTabSz="914400">
              <a:lnSpc>
                <a:spcPct val="100000"/>
              </a:lnSpc>
              <a:buNone/>
            </a:pPr>
            <a:r>
              <a:rPr b="0" lang="fr-FR" sz="4000" spc="-100" strike="noStrike">
                <a:solidFill>
                  <a:schemeClr val="dk2"/>
                </a:solidFill>
                <a:latin typeface="Century Gothic"/>
              </a:rPr>
              <a:t>M</a:t>
            </a:r>
            <a:r>
              <a:rPr b="0" lang="fr-FR" sz="4000" spc="-100" strike="noStrike">
                <a:solidFill>
                  <a:schemeClr val="dk2"/>
                </a:solidFill>
                <a:latin typeface="Century Gothic"/>
              </a:rPr>
              <a:t>o</a:t>
            </a:r>
            <a:r>
              <a:rPr b="0" lang="fr-FR" sz="4000" spc="-100" strike="noStrike">
                <a:solidFill>
                  <a:schemeClr val="dk2"/>
                </a:solidFill>
                <a:latin typeface="Century Gothic"/>
              </a:rPr>
              <a:t>d</a:t>
            </a:r>
            <a:r>
              <a:rPr b="0" lang="fr-FR" sz="4000" spc="-100" strike="noStrike">
                <a:solidFill>
                  <a:schemeClr val="dk2"/>
                </a:solidFill>
                <a:latin typeface="Century Gothic"/>
              </a:rPr>
              <a:t>i</a:t>
            </a:r>
            <a:r>
              <a:rPr b="0" lang="fr-FR" sz="4000" spc="-100" strike="noStrike">
                <a:solidFill>
                  <a:schemeClr val="dk2"/>
                </a:solidFill>
                <a:latin typeface="Century Gothic"/>
              </a:rPr>
              <a:t>f</a:t>
            </a:r>
            <a:r>
              <a:rPr b="0" lang="fr-FR" sz="4000" spc="-100" strike="noStrike">
                <a:solidFill>
                  <a:schemeClr val="dk2"/>
                </a:solidFill>
                <a:latin typeface="Century Gothic"/>
              </a:rPr>
              <a:t>i</a:t>
            </a:r>
            <a:r>
              <a:rPr b="0" lang="fr-FR" sz="4000" spc="-100" strike="noStrike">
                <a:solidFill>
                  <a:schemeClr val="dk2"/>
                </a:solidFill>
                <a:latin typeface="Century Gothic"/>
              </a:rPr>
              <a:t>e</a:t>
            </a:r>
            <a:r>
              <a:rPr b="0" lang="fr-FR" sz="4000" spc="-100" strike="noStrike">
                <a:solidFill>
                  <a:schemeClr val="dk2"/>
                </a:solidFill>
                <a:latin typeface="Century Gothic"/>
              </a:rPr>
              <a:t>z</a:t>
            </a:r>
            <a:r>
              <a:rPr b="0" lang="fr-FR" sz="4000" spc="-100" strike="noStrike">
                <a:solidFill>
                  <a:schemeClr val="dk2"/>
                </a:solidFill>
                <a:latin typeface="Century Gothic"/>
              </a:rPr>
              <a:t> </a:t>
            </a:r>
            <a:r>
              <a:rPr b="0" lang="fr-FR" sz="4000" spc="-100" strike="noStrike">
                <a:solidFill>
                  <a:schemeClr val="dk2"/>
                </a:solidFill>
                <a:latin typeface="Century Gothic"/>
              </a:rPr>
              <a:t>l</a:t>
            </a:r>
            <a:r>
              <a:rPr b="0" lang="fr-FR" sz="4000" spc="-100" strike="noStrike">
                <a:solidFill>
                  <a:schemeClr val="dk2"/>
                </a:solidFill>
                <a:latin typeface="Century Gothic"/>
              </a:rPr>
              <a:t>e</a:t>
            </a:r>
            <a:r>
              <a:rPr b="0" lang="fr-FR" sz="4000" spc="-100" strike="noStrike">
                <a:solidFill>
                  <a:schemeClr val="dk2"/>
                </a:solidFill>
                <a:latin typeface="Century Gothic"/>
              </a:rPr>
              <a:t> </a:t>
            </a:r>
            <a:r>
              <a:rPr b="0" lang="fr-FR" sz="4000" spc="-100" strike="noStrike">
                <a:solidFill>
                  <a:schemeClr val="dk2"/>
                </a:solidFill>
                <a:latin typeface="Century Gothic"/>
              </a:rPr>
              <a:t>s</a:t>
            </a:r>
            <a:r>
              <a:rPr b="0" lang="fr-FR" sz="4000" spc="-100" strike="noStrike">
                <a:solidFill>
                  <a:schemeClr val="dk2"/>
                </a:solidFill>
                <a:latin typeface="Century Gothic"/>
              </a:rPr>
              <a:t>t</a:t>
            </a:r>
            <a:r>
              <a:rPr b="0" lang="fr-FR" sz="4000" spc="-100" strike="noStrike">
                <a:solidFill>
                  <a:schemeClr val="dk2"/>
                </a:solidFill>
                <a:latin typeface="Century Gothic"/>
              </a:rPr>
              <a:t>y</a:t>
            </a:r>
            <a:r>
              <a:rPr b="0" lang="fr-FR" sz="4000" spc="-100" strike="noStrike">
                <a:solidFill>
                  <a:schemeClr val="dk2"/>
                </a:solidFill>
                <a:latin typeface="Century Gothic"/>
              </a:rPr>
              <a:t>l</a:t>
            </a:r>
            <a:r>
              <a:rPr b="0" lang="fr-FR" sz="4000" spc="-100" strike="noStrike">
                <a:solidFill>
                  <a:schemeClr val="dk2"/>
                </a:solidFill>
                <a:latin typeface="Century Gothic"/>
              </a:rPr>
              <a:t>e</a:t>
            </a:r>
            <a:r>
              <a:rPr b="0" lang="fr-FR" sz="4000" spc="-100" strike="noStrike">
                <a:solidFill>
                  <a:schemeClr val="dk2"/>
                </a:solidFill>
                <a:latin typeface="Century Gothic"/>
              </a:rPr>
              <a:t> </a:t>
            </a:r>
            <a:r>
              <a:rPr b="0" lang="fr-FR" sz="4000" spc="-100" strike="noStrike">
                <a:solidFill>
                  <a:schemeClr val="dk2"/>
                </a:solidFill>
                <a:latin typeface="Century Gothic"/>
              </a:rPr>
              <a:t>d</a:t>
            </a:r>
            <a:r>
              <a:rPr b="0" lang="fr-FR" sz="4000" spc="-100" strike="noStrike">
                <a:solidFill>
                  <a:schemeClr val="dk2"/>
                </a:solidFill>
                <a:latin typeface="Century Gothic"/>
              </a:rPr>
              <a:t>u</a:t>
            </a:r>
            <a:r>
              <a:rPr b="0" lang="fr-FR" sz="4000" spc="-100" strike="noStrike">
                <a:solidFill>
                  <a:schemeClr val="dk2"/>
                </a:solidFill>
                <a:latin typeface="Century Gothic"/>
              </a:rPr>
              <a:t> </a:t>
            </a:r>
            <a:r>
              <a:rPr b="0" lang="fr-FR" sz="4000" spc="-100" strike="noStrike">
                <a:solidFill>
                  <a:schemeClr val="dk2"/>
                </a:solidFill>
                <a:latin typeface="Century Gothic"/>
              </a:rPr>
              <a:t>t</a:t>
            </a:r>
            <a:r>
              <a:rPr b="0" lang="fr-FR" sz="4000" spc="-100" strike="noStrike">
                <a:solidFill>
                  <a:schemeClr val="dk2"/>
                </a:solidFill>
                <a:latin typeface="Century Gothic"/>
              </a:rPr>
              <a:t>i</a:t>
            </a:r>
            <a:r>
              <a:rPr b="0" lang="fr-FR" sz="4000" spc="-100" strike="noStrike">
                <a:solidFill>
                  <a:schemeClr val="dk2"/>
                </a:solidFill>
                <a:latin typeface="Century Gothic"/>
              </a:rPr>
              <a:t>t</a:t>
            </a:r>
            <a:r>
              <a:rPr b="0" lang="fr-FR" sz="4000" spc="-100" strike="noStrike">
                <a:solidFill>
                  <a:schemeClr val="dk2"/>
                </a:solidFill>
                <a:latin typeface="Century Gothic"/>
              </a:rPr>
              <a:t>r</a:t>
            </a:r>
            <a:r>
              <a:rPr b="0" lang="fr-FR" sz="4000" spc="-100" strike="noStrike">
                <a:solidFill>
                  <a:schemeClr val="dk2"/>
                </a:solidFill>
                <a:latin typeface="Century Gothic"/>
              </a:rPr>
              <a:t>e</a:t>
            </a:r>
            <a:endParaRPr b="0" lang="en-US" sz="4000" spc="-1" strike="noStrike">
              <a:solidFill>
                <a:srgbClr val="000000"/>
              </a:solidFill>
              <a:latin typeface="Arial"/>
            </a:endParaRPr>
          </a:p>
        </p:txBody>
      </p:sp>
      <p:sp>
        <p:nvSpPr>
          <p:cNvPr id="13" name="PlaceHolder 2"/>
          <p:cNvSpPr>
            <a:spLocks noGrp="1"/>
          </p:cNvSpPr>
          <p:nvPr>
            <p:ph type="body"/>
          </p:nvPr>
        </p:nvSpPr>
        <p:spPr>
          <a:xfrm>
            <a:off x="457200" y="1200240"/>
            <a:ext cx="8229240" cy="3657240"/>
          </a:xfrm>
          <a:prstGeom prst="rect">
            <a:avLst/>
          </a:prstGeom>
          <a:noFill/>
          <a:ln w="0">
            <a:noFill/>
          </a:ln>
        </p:spPr>
        <p:txBody>
          <a:bodyPr lIns="91440" rIns="91440" tIns="45720" bIns="45720" anchor="t" vert="eaVert">
            <a:noAutofit/>
          </a:bodyPr>
          <a:p>
            <a:pPr marL="182880" indent="-182880" defTabSz="914400">
              <a:lnSpc>
                <a:spcPct val="100000"/>
              </a:lnSpc>
              <a:spcBef>
                <a:spcPts val="479"/>
              </a:spcBef>
              <a:buClr>
                <a:srgbClr val="d34817"/>
              </a:buClr>
              <a:buSzPct val="85000"/>
              <a:buFont typeface="Arial"/>
              <a:buChar char="•"/>
            </a:pPr>
            <a:r>
              <a:rPr b="0" lang="fr-FR" sz="2400" spc="-1" strike="noStrike">
                <a:solidFill>
                  <a:schemeClr val="dk1"/>
                </a:solidFill>
                <a:latin typeface="Century Gothic"/>
              </a:rPr>
              <a:t>Modifiez les styles du texte du masque</a:t>
            </a:r>
            <a:endParaRPr b="0" lang="en-US" sz="2400" spc="-1" strike="noStrike">
              <a:solidFill>
                <a:schemeClr val="dk1"/>
              </a:solidFill>
              <a:latin typeface="Century Gothic"/>
            </a:endParaRPr>
          </a:p>
          <a:p>
            <a:pPr lvl="1" marL="457200" indent="-182880" defTabSz="914400">
              <a:lnSpc>
                <a:spcPct val="100000"/>
              </a:lnSpc>
              <a:spcBef>
                <a:spcPts val="400"/>
              </a:spcBef>
              <a:buClr>
                <a:srgbClr val="d34817"/>
              </a:buClr>
              <a:buSzPct val="85000"/>
              <a:buFont typeface="Arial"/>
              <a:buChar char="•"/>
            </a:pPr>
            <a:r>
              <a:rPr b="0" lang="fr-FR" sz="2000" spc="-1" strike="noStrike">
                <a:solidFill>
                  <a:schemeClr val="dk1"/>
                </a:solidFill>
                <a:latin typeface="Century Gothic"/>
              </a:rPr>
              <a:t>Deuxième niveau</a:t>
            </a:r>
            <a:endParaRPr b="0" lang="en-US" sz="2000" spc="-1" strike="noStrike">
              <a:solidFill>
                <a:schemeClr val="dk1"/>
              </a:solidFill>
              <a:latin typeface="Century Gothic"/>
            </a:endParaRPr>
          </a:p>
          <a:p>
            <a:pPr lvl="2" marL="731520" indent="-182880" defTabSz="914400">
              <a:lnSpc>
                <a:spcPct val="100000"/>
              </a:lnSpc>
              <a:spcBef>
                <a:spcPts val="360"/>
              </a:spcBef>
              <a:buClr>
                <a:srgbClr val="d34817"/>
              </a:buClr>
              <a:buSzPct val="90000"/>
              <a:buFont typeface="Arial"/>
              <a:buChar char="•"/>
            </a:pPr>
            <a:r>
              <a:rPr b="0" lang="fr-FR" sz="1800" spc="-1" strike="noStrike">
                <a:solidFill>
                  <a:schemeClr val="dk1"/>
                </a:solidFill>
                <a:latin typeface="Century Gothic"/>
              </a:rPr>
              <a:t>Troisième niveau</a:t>
            </a:r>
            <a:endParaRPr b="0" lang="en-US" sz="1800" spc="-1" strike="noStrike">
              <a:solidFill>
                <a:schemeClr val="dk1"/>
              </a:solidFill>
              <a:latin typeface="Century Gothic"/>
            </a:endParaRPr>
          </a:p>
          <a:p>
            <a:pPr lvl="3" marL="1005840" indent="-182880" defTabSz="914400">
              <a:lnSpc>
                <a:spcPct val="100000"/>
              </a:lnSpc>
              <a:spcBef>
                <a:spcPts val="320"/>
              </a:spcBef>
              <a:buClr>
                <a:srgbClr val="d34817"/>
              </a:buClr>
              <a:buFont typeface="Arial"/>
              <a:buChar char="•"/>
            </a:pPr>
            <a:r>
              <a:rPr b="0" lang="fr-FR" sz="1600" spc="-1" strike="noStrike">
                <a:solidFill>
                  <a:schemeClr val="dk1"/>
                </a:solidFill>
                <a:latin typeface="Century Gothic"/>
              </a:rPr>
              <a:t>Quatrième niveau</a:t>
            </a:r>
            <a:endParaRPr b="0" lang="en-US" sz="1600" spc="-1" strike="noStrike">
              <a:solidFill>
                <a:schemeClr val="dk1"/>
              </a:solidFill>
              <a:latin typeface="Century Gothic"/>
            </a:endParaRPr>
          </a:p>
          <a:p>
            <a:pPr lvl="4" marL="1188720" indent="-137160" defTabSz="914400">
              <a:lnSpc>
                <a:spcPct val="100000"/>
              </a:lnSpc>
              <a:spcBef>
                <a:spcPts val="281"/>
              </a:spcBef>
              <a:buClr>
                <a:srgbClr val="d34817"/>
              </a:buClr>
              <a:buFont typeface="Arial"/>
              <a:buChar char="•"/>
            </a:pPr>
            <a:r>
              <a:rPr b="0" lang="fr-FR" sz="1400" spc="-1" strike="noStrike">
                <a:solidFill>
                  <a:schemeClr val="dk1"/>
                </a:solidFill>
                <a:latin typeface="Century Gothic"/>
              </a:rPr>
              <a:t>Cinquième niveau</a:t>
            </a:r>
            <a:endParaRPr b="0" lang="en-US" sz="1400" spc="-1" strike="noStrike">
              <a:solidFill>
                <a:schemeClr val="dk1"/>
              </a:solidFill>
              <a:latin typeface="Century Gothic"/>
            </a:endParaRPr>
          </a:p>
        </p:txBody>
      </p:sp>
      <p:sp>
        <p:nvSpPr>
          <p:cNvPr id="14" name="PlaceHolder 3"/>
          <p:cNvSpPr>
            <a:spLocks noGrp="1"/>
          </p:cNvSpPr>
          <p:nvPr>
            <p:ph type="dt" idx="4"/>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15" name="PlaceHolder 4"/>
          <p:cNvSpPr>
            <a:spLocks noGrp="1"/>
          </p:cNvSpPr>
          <p:nvPr>
            <p:ph type="ftr" idx="5"/>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16" name="PlaceHolder 5"/>
          <p:cNvSpPr>
            <a:spLocks noGrp="1"/>
          </p:cNvSpPr>
          <p:nvPr>
            <p:ph type="sldNum" idx="6"/>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E565AB18-AE83-4A23-A86F-372FD595C036}"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18"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19" name="PlaceHolder 1"/>
          <p:cNvSpPr>
            <a:spLocks noGrp="1"/>
          </p:cNvSpPr>
          <p:nvPr>
            <p:ph type="title"/>
          </p:nvPr>
        </p:nvSpPr>
        <p:spPr>
          <a:xfrm>
            <a:off x="6629400" y="457200"/>
            <a:ext cx="2057040" cy="4400280"/>
          </a:xfrm>
          <a:prstGeom prst="rect">
            <a:avLst/>
          </a:prstGeom>
          <a:noFill/>
          <a:ln w="0">
            <a:noFill/>
          </a:ln>
        </p:spPr>
        <p:txBody>
          <a:bodyPr lIns="91440" rIns="91440" tIns="45720" bIns="45720" anchor="b" vert="eaVert">
            <a:noAutofit/>
          </a:bodyPr>
          <a:p>
            <a:pPr indent="0" defTabSz="914400">
              <a:lnSpc>
                <a:spcPct val="100000"/>
              </a:lnSpc>
              <a:buNone/>
            </a:pPr>
            <a:r>
              <a:rPr b="0" lang="fr-FR" sz="4000" spc="-100" strike="noStrike">
                <a:solidFill>
                  <a:schemeClr val="dk2"/>
                </a:solidFill>
                <a:latin typeface="Century Gothic"/>
              </a:rPr>
              <a:t>Modifiez le style du titre</a:t>
            </a:r>
            <a:endParaRPr b="0" lang="en-US" sz="4000" spc="-1" strike="noStrike">
              <a:solidFill>
                <a:srgbClr val="000000"/>
              </a:solidFill>
              <a:latin typeface="Arial"/>
            </a:endParaRPr>
          </a:p>
        </p:txBody>
      </p:sp>
      <p:sp>
        <p:nvSpPr>
          <p:cNvPr id="20" name="PlaceHolder 2"/>
          <p:cNvSpPr>
            <a:spLocks noGrp="1"/>
          </p:cNvSpPr>
          <p:nvPr>
            <p:ph type="body"/>
          </p:nvPr>
        </p:nvSpPr>
        <p:spPr>
          <a:xfrm>
            <a:off x="457200" y="457200"/>
            <a:ext cx="6019560" cy="4400280"/>
          </a:xfrm>
          <a:prstGeom prst="rect">
            <a:avLst/>
          </a:prstGeom>
          <a:noFill/>
          <a:ln w="0">
            <a:noFill/>
          </a:ln>
        </p:spPr>
        <p:txBody>
          <a:bodyPr lIns="91440" rIns="91440" tIns="45720" bIns="45720" anchor="t" vert="eaVert">
            <a:noAutofit/>
          </a:bodyPr>
          <a:p>
            <a:pPr marL="182880" indent="-182880" defTabSz="914400">
              <a:lnSpc>
                <a:spcPct val="100000"/>
              </a:lnSpc>
              <a:spcBef>
                <a:spcPts val="479"/>
              </a:spcBef>
              <a:buClr>
                <a:srgbClr val="d34817"/>
              </a:buClr>
              <a:buSzPct val="85000"/>
              <a:buFont typeface="Arial"/>
              <a:buChar char="•"/>
            </a:pPr>
            <a:r>
              <a:rPr b="0" lang="fr-FR" sz="2400" spc="-1" strike="noStrike">
                <a:solidFill>
                  <a:schemeClr val="dk1"/>
                </a:solidFill>
                <a:latin typeface="Century Gothic"/>
              </a:rPr>
              <a:t>Modifiez les styles du texte du masque</a:t>
            </a:r>
            <a:endParaRPr b="0" lang="en-US" sz="2400" spc="-1" strike="noStrike">
              <a:solidFill>
                <a:schemeClr val="dk1"/>
              </a:solidFill>
              <a:latin typeface="Century Gothic"/>
            </a:endParaRPr>
          </a:p>
          <a:p>
            <a:pPr lvl="1" marL="457200" indent="-182880" defTabSz="914400">
              <a:lnSpc>
                <a:spcPct val="100000"/>
              </a:lnSpc>
              <a:spcBef>
                <a:spcPts val="400"/>
              </a:spcBef>
              <a:buClr>
                <a:srgbClr val="d34817"/>
              </a:buClr>
              <a:buSzPct val="85000"/>
              <a:buFont typeface="Arial"/>
              <a:buChar char="•"/>
            </a:pPr>
            <a:r>
              <a:rPr b="0" lang="fr-FR" sz="2000" spc="-1" strike="noStrike">
                <a:solidFill>
                  <a:schemeClr val="dk1"/>
                </a:solidFill>
                <a:latin typeface="Century Gothic"/>
              </a:rPr>
              <a:t>Deuxième niveau</a:t>
            </a:r>
            <a:endParaRPr b="0" lang="en-US" sz="2000" spc="-1" strike="noStrike">
              <a:solidFill>
                <a:schemeClr val="dk1"/>
              </a:solidFill>
              <a:latin typeface="Century Gothic"/>
            </a:endParaRPr>
          </a:p>
          <a:p>
            <a:pPr lvl="2" marL="731520" indent="-182880" defTabSz="914400">
              <a:lnSpc>
                <a:spcPct val="100000"/>
              </a:lnSpc>
              <a:spcBef>
                <a:spcPts val="360"/>
              </a:spcBef>
              <a:buClr>
                <a:srgbClr val="d34817"/>
              </a:buClr>
              <a:buSzPct val="90000"/>
              <a:buFont typeface="Arial"/>
              <a:buChar char="•"/>
            </a:pPr>
            <a:r>
              <a:rPr b="0" lang="fr-FR" sz="1800" spc="-1" strike="noStrike">
                <a:solidFill>
                  <a:schemeClr val="dk1"/>
                </a:solidFill>
                <a:latin typeface="Century Gothic"/>
              </a:rPr>
              <a:t>Troisième niveau</a:t>
            </a:r>
            <a:endParaRPr b="0" lang="en-US" sz="1800" spc="-1" strike="noStrike">
              <a:solidFill>
                <a:schemeClr val="dk1"/>
              </a:solidFill>
              <a:latin typeface="Century Gothic"/>
            </a:endParaRPr>
          </a:p>
          <a:p>
            <a:pPr lvl="3" marL="1005840" indent="-182880" defTabSz="914400">
              <a:lnSpc>
                <a:spcPct val="100000"/>
              </a:lnSpc>
              <a:spcBef>
                <a:spcPts val="320"/>
              </a:spcBef>
              <a:buClr>
                <a:srgbClr val="d34817"/>
              </a:buClr>
              <a:buFont typeface="Arial"/>
              <a:buChar char="•"/>
            </a:pPr>
            <a:r>
              <a:rPr b="0" lang="fr-FR" sz="1600" spc="-1" strike="noStrike">
                <a:solidFill>
                  <a:schemeClr val="dk1"/>
                </a:solidFill>
                <a:latin typeface="Century Gothic"/>
              </a:rPr>
              <a:t>Quatrième niveau</a:t>
            </a:r>
            <a:endParaRPr b="0" lang="en-US" sz="1600" spc="-1" strike="noStrike">
              <a:solidFill>
                <a:schemeClr val="dk1"/>
              </a:solidFill>
              <a:latin typeface="Century Gothic"/>
            </a:endParaRPr>
          </a:p>
          <a:p>
            <a:pPr lvl="4" marL="1188720" indent="-137160" defTabSz="914400">
              <a:lnSpc>
                <a:spcPct val="100000"/>
              </a:lnSpc>
              <a:spcBef>
                <a:spcPts val="281"/>
              </a:spcBef>
              <a:buClr>
                <a:srgbClr val="d34817"/>
              </a:buClr>
              <a:buFont typeface="Arial"/>
              <a:buChar char="•"/>
            </a:pPr>
            <a:r>
              <a:rPr b="0" lang="fr-FR" sz="1400" spc="-1" strike="noStrike">
                <a:solidFill>
                  <a:schemeClr val="dk1"/>
                </a:solidFill>
                <a:latin typeface="Century Gothic"/>
              </a:rPr>
              <a:t>Cinquième niveau</a:t>
            </a:r>
            <a:endParaRPr b="0" lang="en-US" sz="1400" spc="-1" strike="noStrike">
              <a:solidFill>
                <a:schemeClr val="dk1"/>
              </a:solidFill>
              <a:latin typeface="Century Gothic"/>
            </a:endParaRPr>
          </a:p>
        </p:txBody>
      </p:sp>
      <p:sp>
        <p:nvSpPr>
          <p:cNvPr id="21" name="PlaceHolder 3"/>
          <p:cNvSpPr>
            <a:spLocks noGrp="1"/>
          </p:cNvSpPr>
          <p:nvPr>
            <p:ph type="dt" idx="7"/>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22" name="PlaceHolder 4"/>
          <p:cNvSpPr>
            <a:spLocks noGrp="1"/>
          </p:cNvSpPr>
          <p:nvPr>
            <p:ph type="ftr" idx="8"/>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23" name="PlaceHolder 5"/>
          <p:cNvSpPr>
            <a:spLocks noGrp="1"/>
          </p:cNvSpPr>
          <p:nvPr>
            <p:ph type="sldNum" idx="9"/>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E82FF529-7DC4-4B99-BF09-9776959ABFDE}"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25"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26"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a:buNone/>
            </a:pPr>
            <a:r>
              <a:rPr b="0" lang="en-US" sz="4000" spc="-1" strike="noStrike">
                <a:solidFill>
                  <a:srgbClr val="000000"/>
                </a:solidFill>
                <a:latin typeface="Arial"/>
              </a:rPr>
              <a:t>Click to edit the title text format</a:t>
            </a:r>
            <a:endParaRPr b="0" lang="en-US" sz="4000" spc="-1" strike="noStrike">
              <a:solidFill>
                <a:srgbClr val="000000"/>
              </a:solidFill>
              <a:latin typeface="Arial"/>
            </a:endParaRPr>
          </a:p>
        </p:txBody>
      </p:sp>
      <p:sp>
        <p:nvSpPr>
          <p:cNvPr id="27"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2400" spc="-1" strike="noStrike">
                <a:solidFill>
                  <a:schemeClr val="dk1"/>
                </a:solidFill>
                <a:latin typeface="Century Gothic"/>
              </a:rPr>
              <a:t>Click to edit the outline text format</a:t>
            </a:r>
            <a:endParaRPr b="0" lang="en-US" sz="2400" spc="-1" strike="noStrike">
              <a:solidFill>
                <a:schemeClr val="dk1"/>
              </a:solidFill>
              <a:latin typeface="Century Gothic"/>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entury Gothic"/>
              </a:rPr>
              <a:t>Second Outline Level</a:t>
            </a:r>
            <a:endParaRPr b="0" lang="en-US" sz="2400" spc="-1" strike="noStrike">
              <a:solidFill>
                <a:schemeClr val="dk1"/>
              </a:solidFill>
              <a:latin typeface="Century Gothic"/>
            </a:endParaRPr>
          </a:p>
          <a:p>
            <a:pPr lvl="2" marL="1296000" indent="-288000">
              <a:spcBef>
                <a:spcPts val="850"/>
              </a:spcBef>
              <a:buClr>
                <a:srgbClr val="000000"/>
              </a:buClr>
              <a:buSzPct val="45000"/>
              <a:buFont typeface="Wingdings" charset="2"/>
              <a:buChar char=""/>
            </a:pPr>
            <a:r>
              <a:rPr b="0" lang="en-US" sz="2400" spc="-1" strike="noStrike">
                <a:solidFill>
                  <a:schemeClr val="dk1"/>
                </a:solidFill>
                <a:latin typeface="Century Gothic"/>
              </a:rPr>
              <a:t>Third Outline Level</a:t>
            </a:r>
            <a:endParaRPr b="0" lang="en-US" sz="2400" spc="-1" strike="noStrike">
              <a:solidFill>
                <a:schemeClr val="dk1"/>
              </a:solidFill>
              <a:latin typeface="Century Gothic"/>
            </a:endParaRPr>
          </a:p>
          <a:p>
            <a:pPr lvl="3" marL="1728000" indent="-216000">
              <a:spcBef>
                <a:spcPts val="567"/>
              </a:spcBef>
              <a:buClr>
                <a:srgbClr val="000000"/>
              </a:buClr>
              <a:buSzPct val="75000"/>
              <a:buFont typeface="Symbol" charset="2"/>
              <a:buChar char=""/>
            </a:pPr>
            <a:r>
              <a:rPr b="0" lang="en-US" sz="2400" spc="-1" strike="noStrike">
                <a:solidFill>
                  <a:schemeClr val="dk1"/>
                </a:solidFill>
                <a:latin typeface="Century Gothic"/>
              </a:rPr>
              <a:t>Fourth Outline Level</a:t>
            </a:r>
            <a:endParaRPr b="0" lang="en-US" sz="2400" spc="-1" strike="noStrike">
              <a:solidFill>
                <a:schemeClr val="dk1"/>
              </a:solidFill>
              <a:latin typeface="Century Gothic"/>
            </a:endParaRPr>
          </a:p>
          <a:p>
            <a:pPr lvl="4" marL="2160000" indent="-216000">
              <a:spcBef>
                <a:spcPts val="283"/>
              </a:spcBef>
              <a:buClr>
                <a:srgbClr val="000000"/>
              </a:buClr>
              <a:buSzPct val="45000"/>
              <a:buFont typeface="Wingdings" charset="2"/>
              <a:buChar char=""/>
            </a:pPr>
            <a:r>
              <a:rPr b="0" lang="en-US" sz="2400" spc="-1" strike="noStrike">
                <a:solidFill>
                  <a:schemeClr val="dk1"/>
                </a:solidFill>
                <a:latin typeface="Century Gothic"/>
              </a:rPr>
              <a:t>Fifth Outline Level</a:t>
            </a:r>
            <a:endParaRPr b="0" lang="en-US" sz="2400" spc="-1" strike="noStrike">
              <a:solidFill>
                <a:schemeClr val="dk1"/>
              </a:solidFill>
              <a:latin typeface="Century Gothic"/>
            </a:endParaRPr>
          </a:p>
          <a:p>
            <a:pPr lvl="5" marL="2592000" indent="-216000">
              <a:spcBef>
                <a:spcPts val="283"/>
              </a:spcBef>
              <a:buClr>
                <a:srgbClr val="000000"/>
              </a:buClr>
              <a:buSzPct val="45000"/>
              <a:buFont typeface="Wingdings" charset="2"/>
              <a:buChar char=""/>
            </a:pPr>
            <a:r>
              <a:rPr b="0" lang="en-US" sz="2400" spc="-1" strike="noStrike">
                <a:solidFill>
                  <a:schemeClr val="dk1"/>
                </a:solidFill>
                <a:latin typeface="Century Gothic"/>
              </a:rPr>
              <a:t>Sixth Outline Level</a:t>
            </a:r>
            <a:endParaRPr b="0" lang="en-US" sz="2400" spc="-1" strike="noStrike">
              <a:solidFill>
                <a:schemeClr val="dk1"/>
              </a:solidFill>
              <a:latin typeface="Century Gothic"/>
            </a:endParaRPr>
          </a:p>
          <a:p>
            <a:pPr lvl="6" marL="3024000" indent="-216000">
              <a:spcBef>
                <a:spcPts val="283"/>
              </a:spcBef>
              <a:buClr>
                <a:srgbClr val="000000"/>
              </a:buClr>
              <a:buSzPct val="45000"/>
              <a:buFont typeface="Wingdings" charset="2"/>
              <a:buChar char=""/>
            </a:pPr>
            <a:r>
              <a:rPr b="0" lang="en-US" sz="2400" spc="-1" strike="noStrike">
                <a:solidFill>
                  <a:schemeClr val="dk1"/>
                </a:solidFill>
                <a:latin typeface="Century Gothic"/>
              </a:rPr>
              <a:t>Seventh Outline Level</a:t>
            </a:r>
            <a:endParaRPr b="0" lang="en-US" sz="2400" spc="-1" strike="noStrike">
              <a:solidFill>
                <a:schemeClr val="dk1"/>
              </a:solidFill>
              <a:latin typeface="Century Gothic"/>
            </a:endParaRPr>
          </a:p>
        </p:txBody>
      </p:sp>
      <p:sp>
        <p:nvSpPr>
          <p:cNvPr id="28" name="PlaceHolder 3"/>
          <p:cNvSpPr>
            <a:spLocks noGrp="1"/>
          </p:cNvSpPr>
          <p:nvPr>
            <p:ph type="sldNum" idx="1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defRPr b="1" lang="fr-FR" sz="1400" spc="-1" strike="noStrike">
                <a:solidFill>
                  <a:schemeClr val="dk1"/>
                </a:solidFill>
                <a:latin typeface="Arial"/>
                <a:ea typeface="Arial"/>
              </a:defRPr>
            </a:lvl1pPr>
          </a:lstStyle>
          <a:p>
            <a:pPr indent="0" algn="r">
              <a:lnSpc>
                <a:spcPct val="100000"/>
              </a:lnSpc>
              <a:buNone/>
            </a:pPr>
            <a:fld id="{E5E4640A-8A04-4B67-A2C0-A7A89F92C7CA}"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32"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33" name="PlaceHolder 1"/>
          <p:cNvSpPr>
            <a:spLocks noGrp="1"/>
          </p:cNvSpPr>
          <p:nvPr>
            <p:ph type="title"/>
          </p:nvPr>
        </p:nvSpPr>
        <p:spPr>
          <a:xfrm>
            <a:off x="457200" y="399960"/>
            <a:ext cx="8229240" cy="742680"/>
          </a:xfrm>
          <a:prstGeom prst="rect">
            <a:avLst/>
          </a:prstGeom>
          <a:noFill/>
          <a:ln w="0">
            <a:noFill/>
          </a:ln>
        </p:spPr>
        <p:txBody>
          <a:bodyPr lIns="91440" rIns="91440" tIns="45720" bIns="45720" anchor="ctr">
            <a:noAutofit/>
          </a:bodyPr>
          <a:p>
            <a:pPr indent="0" defTabSz="914400">
              <a:lnSpc>
                <a:spcPct val="100000"/>
              </a:lnSpc>
              <a:buNone/>
            </a:pPr>
            <a:r>
              <a:rPr b="0" lang="fr-FR" sz="4000" spc="-100" strike="noStrike">
                <a:solidFill>
                  <a:schemeClr val="dk2"/>
                </a:solidFill>
                <a:latin typeface="Century Gothic"/>
              </a:rPr>
              <a:t>Modifiez le style du titre</a:t>
            </a:r>
            <a:endParaRPr b="0" lang="en-US" sz="4000" spc="-1" strike="noStrike">
              <a:solidFill>
                <a:srgbClr val="000000"/>
              </a:solidFill>
              <a:latin typeface="Arial"/>
            </a:endParaRPr>
          </a:p>
        </p:txBody>
      </p:sp>
      <p:sp>
        <p:nvSpPr>
          <p:cNvPr id="34" name="PlaceHolder 2"/>
          <p:cNvSpPr>
            <a:spLocks noGrp="1"/>
          </p:cNvSpPr>
          <p:nvPr>
            <p:ph type="body"/>
          </p:nvPr>
        </p:nvSpPr>
        <p:spPr>
          <a:xfrm>
            <a:off x="457200" y="1200240"/>
            <a:ext cx="8229240" cy="3657240"/>
          </a:xfrm>
          <a:prstGeom prst="rect">
            <a:avLst/>
          </a:prstGeom>
          <a:noFill/>
          <a:ln w="0">
            <a:noFill/>
          </a:ln>
        </p:spPr>
        <p:txBody>
          <a:bodyPr lIns="91440" rIns="91440" tIns="45720" bIns="45720" anchor="t">
            <a:noAutofit/>
          </a:bodyPr>
          <a:p>
            <a:pPr marL="182880" indent="-182880" defTabSz="914400">
              <a:lnSpc>
                <a:spcPct val="100000"/>
              </a:lnSpc>
              <a:spcBef>
                <a:spcPts val="479"/>
              </a:spcBef>
              <a:buClr>
                <a:srgbClr val="d34817"/>
              </a:buClr>
              <a:buSzPct val="85000"/>
              <a:buFont typeface="Arial"/>
              <a:buChar char="•"/>
            </a:pPr>
            <a:r>
              <a:rPr b="0" lang="fr-FR" sz="2400" spc="-1" strike="noStrike">
                <a:solidFill>
                  <a:schemeClr val="dk1"/>
                </a:solidFill>
                <a:latin typeface="Century Gothic"/>
              </a:rPr>
              <a:t>Modifiez les styles du texte du masque</a:t>
            </a:r>
            <a:endParaRPr b="0" lang="en-US" sz="2400" spc="-1" strike="noStrike">
              <a:solidFill>
                <a:schemeClr val="dk1"/>
              </a:solidFill>
              <a:latin typeface="Century Gothic"/>
            </a:endParaRPr>
          </a:p>
          <a:p>
            <a:pPr lvl="1" marL="457200" indent="-182880" defTabSz="914400">
              <a:lnSpc>
                <a:spcPct val="100000"/>
              </a:lnSpc>
              <a:spcBef>
                <a:spcPts val="400"/>
              </a:spcBef>
              <a:buClr>
                <a:srgbClr val="d34817"/>
              </a:buClr>
              <a:buSzPct val="85000"/>
              <a:buFont typeface="Arial"/>
              <a:buChar char="•"/>
            </a:pPr>
            <a:r>
              <a:rPr b="0" lang="fr-FR" sz="2000" spc="-1" strike="noStrike">
                <a:solidFill>
                  <a:schemeClr val="dk1"/>
                </a:solidFill>
                <a:latin typeface="Century Gothic"/>
              </a:rPr>
              <a:t>Deuxième niveau</a:t>
            </a:r>
            <a:endParaRPr b="0" lang="en-US" sz="2000" spc="-1" strike="noStrike">
              <a:solidFill>
                <a:schemeClr val="dk1"/>
              </a:solidFill>
              <a:latin typeface="Century Gothic"/>
            </a:endParaRPr>
          </a:p>
          <a:p>
            <a:pPr lvl="2" marL="731520" indent="-182880" defTabSz="914400">
              <a:lnSpc>
                <a:spcPct val="100000"/>
              </a:lnSpc>
              <a:spcBef>
                <a:spcPts val="360"/>
              </a:spcBef>
              <a:buClr>
                <a:srgbClr val="d34817"/>
              </a:buClr>
              <a:buSzPct val="90000"/>
              <a:buFont typeface="Arial"/>
              <a:buChar char="•"/>
            </a:pPr>
            <a:r>
              <a:rPr b="0" lang="fr-FR" sz="1800" spc="-1" strike="noStrike">
                <a:solidFill>
                  <a:schemeClr val="dk1"/>
                </a:solidFill>
                <a:latin typeface="Century Gothic"/>
              </a:rPr>
              <a:t>Troisième niveau</a:t>
            </a:r>
            <a:endParaRPr b="0" lang="en-US" sz="1800" spc="-1" strike="noStrike">
              <a:solidFill>
                <a:schemeClr val="dk1"/>
              </a:solidFill>
              <a:latin typeface="Century Gothic"/>
            </a:endParaRPr>
          </a:p>
          <a:p>
            <a:pPr lvl="3" marL="1005840" indent="-182880" defTabSz="914400">
              <a:lnSpc>
                <a:spcPct val="100000"/>
              </a:lnSpc>
              <a:spcBef>
                <a:spcPts val="320"/>
              </a:spcBef>
              <a:buClr>
                <a:srgbClr val="d34817"/>
              </a:buClr>
              <a:buFont typeface="Arial"/>
              <a:buChar char="•"/>
            </a:pPr>
            <a:r>
              <a:rPr b="0" lang="fr-FR" sz="1600" spc="-1" strike="noStrike">
                <a:solidFill>
                  <a:schemeClr val="dk1"/>
                </a:solidFill>
                <a:latin typeface="Century Gothic"/>
              </a:rPr>
              <a:t>Quatrième niveau</a:t>
            </a:r>
            <a:endParaRPr b="0" lang="en-US" sz="1600" spc="-1" strike="noStrike">
              <a:solidFill>
                <a:schemeClr val="dk1"/>
              </a:solidFill>
              <a:latin typeface="Century Gothic"/>
            </a:endParaRPr>
          </a:p>
          <a:p>
            <a:pPr lvl="4" marL="1188720" indent="-137160" defTabSz="914400">
              <a:lnSpc>
                <a:spcPct val="100000"/>
              </a:lnSpc>
              <a:spcBef>
                <a:spcPts val="281"/>
              </a:spcBef>
              <a:buClr>
                <a:srgbClr val="d34817"/>
              </a:buClr>
              <a:buFont typeface="Arial"/>
              <a:buChar char="•"/>
            </a:pPr>
            <a:r>
              <a:rPr b="0" lang="fr-FR" sz="1400" spc="-1" strike="noStrike">
                <a:solidFill>
                  <a:schemeClr val="dk1"/>
                </a:solidFill>
                <a:latin typeface="Century Gothic"/>
              </a:rPr>
              <a:t>Cinquième niveau</a:t>
            </a:r>
            <a:endParaRPr b="0" lang="en-US" sz="1400" spc="-1" strike="noStrike">
              <a:solidFill>
                <a:schemeClr val="dk1"/>
              </a:solidFill>
              <a:latin typeface="Century Gothic"/>
            </a:endParaRPr>
          </a:p>
        </p:txBody>
      </p:sp>
      <p:sp>
        <p:nvSpPr>
          <p:cNvPr id="35" name="PlaceHolder 3"/>
          <p:cNvSpPr>
            <a:spLocks noGrp="1"/>
          </p:cNvSpPr>
          <p:nvPr>
            <p:ph type="dt" idx="11"/>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36" name="PlaceHolder 4"/>
          <p:cNvSpPr>
            <a:spLocks noGrp="1"/>
          </p:cNvSpPr>
          <p:nvPr>
            <p:ph type="ftr" idx="12"/>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37" name="PlaceHolder 5"/>
          <p:cNvSpPr>
            <a:spLocks noGrp="1"/>
          </p:cNvSpPr>
          <p:nvPr>
            <p:ph type="sldNum" idx="13"/>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28AAEFAC-D8FB-429B-962B-51003A292749}"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96464"/>
        </a:solidFill>
      </p:bgPr>
    </p:bg>
    <p:spTree>
      <p:nvGrpSpPr>
        <p:cNvPr id="1" name=""/>
        <p:cNvGrpSpPr/>
        <p:nvPr/>
      </p:nvGrpSpPr>
      <p:grpSpPr>
        <a:xfrm>
          <a:off x="0" y="0"/>
          <a:ext cx="0" cy="0"/>
          <a:chOff x="0" y="0"/>
          <a:chExt cx="0" cy="0"/>
        </a:xfrm>
      </p:grpSpPr>
      <p:sp>
        <p:nvSpPr>
          <p:cNvPr id="40"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41"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42" name="PlaceHolder 1"/>
          <p:cNvSpPr>
            <a:spLocks noGrp="1"/>
          </p:cNvSpPr>
          <p:nvPr>
            <p:ph type="title"/>
          </p:nvPr>
        </p:nvSpPr>
        <p:spPr>
          <a:xfrm>
            <a:off x="722160" y="1771560"/>
            <a:ext cx="7772040" cy="1649880"/>
          </a:xfrm>
          <a:prstGeom prst="rect">
            <a:avLst/>
          </a:prstGeom>
          <a:noFill/>
          <a:ln w="0">
            <a:noFill/>
          </a:ln>
        </p:spPr>
        <p:txBody>
          <a:bodyPr lIns="91440" rIns="91440" tIns="45720" bIns="45720" anchor="b">
            <a:normAutofit/>
          </a:bodyPr>
          <a:p>
            <a:pPr indent="0" defTabSz="914400">
              <a:lnSpc>
                <a:spcPct val="100000"/>
              </a:lnSpc>
              <a:buNone/>
            </a:pPr>
            <a:r>
              <a:rPr b="0" lang="fr-FR" sz="4800" spc="-100" strike="noStrike" cap="all">
                <a:solidFill>
                  <a:schemeClr val="dk2"/>
                </a:solidFill>
                <a:latin typeface="Century Gothic"/>
              </a:rPr>
              <a:t>Modifiez le style du titre</a:t>
            </a:r>
            <a:endParaRPr b="0" lang="en-US" sz="4800" spc="-1" strike="noStrike">
              <a:solidFill>
                <a:srgbClr val="000000"/>
              </a:solidFill>
              <a:latin typeface="Arial"/>
            </a:endParaRPr>
          </a:p>
        </p:txBody>
      </p:sp>
      <p:sp>
        <p:nvSpPr>
          <p:cNvPr id="43" name="PlaceHolder 2"/>
          <p:cNvSpPr>
            <a:spLocks noGrp="1"/>
          </p:cNvSpPr>
          <p:nvPr>
            <p:ph type="body"/>
          </p:nvPr>
        </p:nvSpPr>
        <p:spPr>
          <a:xfrm>
            <a:off x="722160" y="3470040"/>
            <a:ext cx="7772040" cy="1124640"/>
          </a:xfrm>
          <a:prstGeom prst="rect">
            <a:avLst/>
          </a:prstGeom>
          <a:noFill/>
          <a:ln w="0">
            <a:noFill/>
          </a:ln>
        </p:spPr>
        <p:txBody>
          <a:bodyPr lIns="91440" rIns="91440" tIns="45720" bIns="45720" anchor="t">
            <a:normAutofit/>
          </a:bodyPr>
          <a:p>
            <a:pPr indent="0" defTabSz="914400">
              <a:lnSpc>
                <a:spcPct val="100000"/>
              </a:lnSpc>
              <a:spcBef>
                <a:spcPts val="479"/>
              </a:spcBef>
              <a:buNone/>
              <a:tabLst>
                <a:tab algn="l" pos="0"/>
              </a:tabLst>
            </a:pPr>
            <a:r>
              <a:rPr b="0" lang="fr-FR" sz="2400" spc="-1" strike="noStrike">
                <a:solidFill>
                  <a:schemeClr val="dk2"/>
                </a:solidFill>
                <a:latin typeface="Century Gothic"/>
              </a:rPr>
              <a:t>Modifiez les styles du texte du masque</a:t>
            </a:r>
            <a:endParaRPr b="0" lang="en-US" sz="2400" spc="-1" strike="noStrike">
              <a:solidFill>
                <a:schemeClr val="dk1"/>
              </a:solidFill>
              <a:latin typeface="Century Gothic"/>
            </a:endParaRPr>
          </a:p>
        </p:txBody>
      </p:sp>
      <p:sp>
        <p:nvSpPr>
          <p:cNvPr id="44" name="PlaceHolder 3"/>
          <p:cNvSpPr>
            <a:spLocks noGrp="1"/>
          </p:cNvSpPr>
          <p:nvPr>
            <p:ph type="dt" idx="14"/>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ffffff"/>
              </a:solidFill>
              <a:latin typeface="Times New Roman"/>
            </a:endParaRPr>
          </a:p>
        </p:txBody>
      </p:sp>
      <p:sp>
        <p:nvSpPr>
          <p:cNvPr id="45" name="PlaceHolder 4"/>
          <p:cNvSpPr>
            <a:spLocks noGrp="1"/>
          </p:cNvSpPr>
          <p:nvPr>
            <p:ph type="ftr" idx="15"/>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ffffff"/>
              </a:solidFill>
              <a:latin typeface="Times New Roman"/>
            </a:endParaRPr>
          </a:p>
        </p:txBody>
      </p:sp>
      <p:sp>
        <p:nvSpPr>
          <p:cNvPr id="46" name="PlaceHolder 5"/>
          <p:cNvSpPr>
            <a:spLocks noGrp="1"/>
          </p:cNvSpPr>
          <p:nvPr>
            <p:ph type="sldNum" idx="16"/>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B1A55619-781E-444C-8E21-F1D84136EC8C}" type="slidenum">
              <a:rPr b="1" lang="fr-FR" sz="1400" spc="-1" strike="noStrike">
                <a:solidFill>
                  <a:srgbClr val="ffffff"/>
                </a:solidFill>
                <a:latin typeface="Arial"/>
                <a:ea typeface="Arial"/>
              </a:rPr>
              <a:t>&lt;number&gt;</a:t>
            </a:fld>
            <a:endParaRPr b="0" lang="en-US" sz="1400" spc="-1" strike="noStrike">
              <a:solidFill>
                <a:srgbClr val="ffffff"/>
              </a:solidFill>
              <a:latin typeface="Times New Roman"/>
            </a:endParaRPr>
          </a:p>
        </p:txBody>
      </p:sp>
      <p:cxnSp>
        <p:nvCxnSpPr>
          <p:cNvPr id="47" name="Straight Connector 6"/>
          <p:cNvCxnSpPr/>
          <p:nvPr/>
        </p:nvCxnSpPr>
        <p:spPr>
          <a:xfrm>
            <a:off x="731520" y="3449520"/>
            <a:ext cx="7848720" cy="1440"/>
          </a:xfrm>
          <a:prstGeom prst="straightConnector1">
            <a:avLst/>
          </a:prstGeom>
          <a:ln w="19050">
            <a:solidFill>
              <a:srgbClr val="e9e5dc"/>
            </a:solidFill>
            <a:round/>
          </a:ln>
        </p:spPr>
      </p:cxn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49"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50" name="PlaceHolder 1"/>
          <p:cNvSpPr>
            <a:spLocks noGrp="1"/>
          </p:cNvSpPr>
          <p:nvPr>
            <p:ph type="title"/>
          </p:nvPr>
        </p:nvSpPr>
        <p:spPr>
          <a:xfrm>
            <a:off x="457200" y="399960"/>
            <a:ext cx="8229240" cy="742680"/>
          </a:xfrm>
          <a:prstGeom prst="rect">
            <a:avLst/>
          </a:prstGeom>
          <a:noFill/>
          <a:ln w="0">
            <a:noFill/>
          </a:ln>
        </p:spPr>
        <p:txBody>
          <a:bodyPr lIns="91440" rIns="91440" tIns="45720" bIns="45720" anchor="ctr">
            <a:noAutofit/>
          </a:bodyPr>
          <a:p>
            <a:pPr indent="0" defTabSz="914400">
              <a:lnSpc>
                <a:spcPct val="100000"/>
              </a:lnSpc>
              <a:buNone/>
            </a:pPr>
            <a:r>
              <a:rPr b="0" lang="fr-FR" sz="4000" spc="-100" strike="noStrike">
                <a:solidFill>
                  <a:schemeClr val="dk2"/>
                </a:solidFill>
                <a:latin typeface="Century Gothic"/>
              </a:rPr>
              <a:t>Modifiez le style du titre</a:t>
            </a:r>
            <a:endParaRPr b="0" lang="en-US" sz="4000" spc="-1" strike="noStrike">
              <a:solidFill>
                <a:srgbClr val="000000"/>
              </a:solidFill>
              <a:latin typeface="Arial"/>
            </a:endParaRPr>
          </a:p>
        </p:txBody>
      </p:sp>
      <p:sp>
        <p:nvSpPr>
          <p:cNvPr id="51" name="PlaceHolder 2"/>
          <p:cNvSpPr>
            <a:spLocks noGrp="1"/>
          </p:cNvSpPr>
          <p:nvPr>
            <p:ph type="body"/>
          </p:nvPr>
        </p:nvSpPr>
        <p:spPr>
          <a:xfrm>
            <a:off x="457200" y="1254960"/>
            <a:ext cx="4038120" cy="3538440"/>
          </a:xfrm>
          <a:prstGeom prst="rect">
            <a:avLst/>
          </a:prstGeom>
          <a:noFill/>
          <a:ln w="0">
            <a:noFill/>
          </a:ln>
        </p:spPr>
        <p:txBody>
          <a:bodyPr lIns="91440" rIns="91440" tIns="45720" bIns="45720" anchor="t">
            <a:noAutofit/>
          </a:bodyPr>
          <a:p>
            <a:pPr marL="182880" indent="-182880" defTabSz="914400">
              <a:lnSpc>
                <a:spcPct val="100000"/>
              </a:lnSpc>
              <a:spcBef>
                <a:spcPts val="561"/>
              </a:spcBef>
              <a:buClr>
                <a:srgbClr val="d34817"/>
              </a:buClr>
              <a:buSzPct val="85000"/>
              <a:buFont typeface="Arial"/>
              <a:buChar char="•"/>
            </a:pPr>
            <a:r>
              <a:rPr b="0" lang="fr-FR" sz="2800" spc="-1" strike="noStrike">
                <a:solidFill>
                  <a:schemeClr val="dk1"/>
                </a:solidFill>
                <a:latin typeface="Century Gothic"/>
              </a:rPr>
              <a:t>Modifiez les styles du texte du masque</a:t>
            </a:r>
            <a:endParaRPr b="0" lang="en-US" sz="2800" spc="-1" strike="noStrike">
              <a:solidFill>
                <a:schemeClr val="dk1"/>
              </a:solidFill>
              <a:latin typeface="Century Gothic"/>
            </a:endParaRPr>
          </a:p>
          <a:p>
            <a:pPr lvl="1" marL="457200" indent="-182880" defTabSz="914400">
              <a:lnSpc>
                <a:spcPct val="100000"/>
              </a:lnSpc>
              <a:spcBef>
                <a:spcPts val="479"/>
              </a:spcBef>
              <a:buClr>
                <a:srgbClr val="d34817"/>
              </a:buClr>
              <a:buSzPct val="85000"/>
              <a:buFont typeface="Arial"/>
              <a:buChar char="•"/>
            </a:pPr>
            <a:r>
              <a:rPr b="0" lang="fr-FR" sz="2400" spc="-1" strike="noStrike">
                <a:solidFill>
                  <a:schemeClr val="dk1"/>
                </a:solidFill>
                <a:latin typeface="Century Gothic"/>
              </a:rPr>
              <a:t>Deuxième niveau</a:t>
            </a:r>
            <a:endParaRPr b="0" lang="en-US" sz="2400" spc="-1" strike="noStrike">
              <a:solidFill>
                <a:schemeClr val="dk1"/>
              </a:solidFill>
              <a:latin typeface="Century Gothic"/>
            </a:endParaRPr>
          </a:p>
          <a:p>
            <a:pPr lvl="2" marL="731520" indent="-182880" defTabSz="914400">
              <a:lnSpc>
                <a:spcPct val="100000"/>
              </a:lnSpc>
              <a:spcBef>
                <a:spcPts val="400"/>
              </a:spcBef>
              <a:buClr>
                <a:srgbClr val="d34817"/>
              </a:buClr>
              <a:buSzPct val="90000"/>
              <a:buFont typeface="Arial"/>
              <a:buChar char="•"/>
            </a:pPr>
            <a:r>
              <a:rPr b="0" lang="fr-FR" sz="2000" spc="-1" strike="noStrike">
                <a:solidFill>
                  <a:schemeClr val="dk1"/>
                </a:solidFill>
                <a:latin typeface="Century Gothic"/>
              </a:rPr>
              <a:t>Troisième niveau</a:t>
            </a:r>
            <a:endParaRPr b="0" lang="en-US" sz="2000" spc="-1" strike="noStrike">
              <a:solidFill>
                <a:schemeClr val="dk1"/>
              </a:solidFill>
              <a:latin typeface="Century Gothic"/>
            </a:endParaRPr>
          </a:p>
          <a:p>
            <a:pPr lvl="3" marL="1005840" indent="-182880" defTabSz="914400">
              <a:lnSpc>
                <a:spcPct val="100000"/>
              </a:lnSpc>
              <a:spcBef>
                <a:spcPts val="360"/>
              </a:spcBef>
              <a:buClr>
                <a:srgbClr val="d34817"/>
              </a:buClr>
              <a:buFont typeface="Arial"/>
              <a:buChar char="•"/>
            </a:pPr>
            <a:r>
              <a:rPr b="0" lang="fr-FR" sz="1800" spc="-1" strike="noStrike">
                <a:solidFill>
                  <a:schemeClr val="dk1"/>
                </a:solidFill>
                <a:latin typeface="Century Gothic"/>
              </a:rPr>
              <a:t>Quatrième niveau</a:t>
            </a:r>
            <a:endParaRPr b="0" lang="en-US" sz="1800" spc="-1" strike="noStrike">
              <a:solidFill>
                <a:schemeClr val="dk1"/>
              </a:solidFill>
              <a:latin typeface="Century Gothic"/>
            </a:endParaRPr>
          </a:p>
          <a:p>
            <a:pPr lvl="4" marL="1188720" indent="-137160" defTabSz="914400">
              <a:lnSpc>
                <a:spcPct val="100000"/>
              </a:lnSpc>
              <a:spcBef>
                <a:spcPts val="360"/>
              </a:spcBef>
              <a:buClr>
                <a:srgbClr val="d34817"/>
              </a:buClr>
              <a:buFont typeface="Arial"/>
              <a:buChar char="•"/>
            </a:pPr>
            <a:r>
              <a:rPr b="0" lang="fr-FR" sz="1800" spc="-1" strike="noStrike">
                <a:solidFill>
                  <a:schemeClr val="dk1"/>
                </a:solidFill>
                <a:latin typeface="Century Gothic"/>
              </a:rPr>
              <a:t>Cinquième niveau</a:t>
            </a:r>
            <a:endParaRPr b="0" lang="en-US" sz="1800" spc="-1" strike="noStrike">
              <a:solidFill>
                <a:schemeClr val="dk1"/>
              </a:solidFill>
              <a:latin typeface="Century Gothic"/>
            </a:endParaRPr>
          </a:p>
        </p:txBody>
      </p:sp>
      <p:sp>
        <p:nvSpPr>
          <p:cNvPr id="52" name="PlaceHolder 3"/>
          <p:cNvSpPr>
            <a:spLocks noGrp="1"/>
          </p:cNvSpPr>
          <p:nvPr>
            <p:ph type="body"/>
          </p:nvPr>
        </p:nvSpPr>
        <p:spPr>
          <a:xfrm>
            <a:off x="4648320" y="1254960"/>
            <a:ext cx="4038120" cy="3538440"/>
          </a:xfrm>
          <a:prstGeom prst="rect">
            <a:avLst/>
          </a:prstGeom>
          <a:noFill/>
          <a:ln w="0">
            <a:noFill/>
          </a:ln>
        </p:spPr>
        <p:txBody>
          <a:bodyPr lIns="91440" rIns="91440" tIns="45720" bIns="45720" anchor="t">
            <a:noAutofit/>
          </a:bodyPr>
          <a:p>
            <a:pPr marL="182880" indent="-182880" defTabSz="914400">
              <a:lnSpc>
                <a:spcPct val="100000"/>
              </a:lnSpc>
              <a:spcBef>
                <a:spcPts val="561"/>
              </a:spcBef>
              <a:buClr>
                <a:srgbClr val="d34817"/>
              </a:buClr>
              <a:buSzPct val="85000"/>
              <a:buFont typeface="Arial"/>
              <a:buChar char="•"/>
            </a:pPr>
            <a:r>
              <a:rPr b="0" lang="fr-FR" sz="2800" spc="-1" strike="noStrike">
                <a:solidFill>
                  <a:schemeClr val="dk1"/>
                </a:solidFill>
                <a:latin typeface="Century Gothic"/>
              </a:rPr>
              <a:t>Modifiez les styles du texte du masque</a:t>
            </a:r>
            <a:endParaRPr b="0" lang="en-US" sz="2800" spc="-1" strike="noStrike">
              <a:solidFill>
                <a:schemeClr val="dk1"/>
              </a:solidFill>
              <a:latin typeface="Century Gothic"/>
            </a:endParaRPr>
          </a:p>
          <a:p>
            <a:pPr lvl="1" marL="457200" indent="-182880" defTabSz="914400">
              <a:lnSpc>
                <a:spcPct val="100000"/>
              </a:lnSpc>
              <a:spcBef>
                <a:spcPts val="479"/>
              </a:spcBef>
              <a:buClr>
                <a:srgbClr val="d34817"/>
              </a:buClr>
              <a:buSzPct val="85000"/>
              <a:buFont typeface="Arial"/>
              <a:buChar char="•"/>
            </a:pPr>
            <a:r>
              <a:rPr b="0" lang="fr-FR" sz="2400" spc="-1" strike="noStrike">
                <a:solidFill>
                  <a:schemeClr val="dk1"/>
                </a:solidFill>
                <a:latin typeface="Century Gothic"/>
              </a:rPr>
              <a:t>Deuxième niveau</a:t>
            </a:r>
            <a:endParaRPr b="0" lang="en-US" sz="2400" spc="-1" strike="noStrike">
              <a:solidFill>
                <a:schemeClr val="dk1"/>
              </a:solidFill>
              <a:latin typeface="Century Gothic"/>
            </a:endParaRPr>
          </a:p>
          <a:p>
            <a:pPr lvl="2" marL="731520" indent="-182880" defTabSz="914400">
              <a:lnSpc>
                <a:spcPct val="100000"/>
              </a:lnSpc>
              <a:spcBef>
                <a:spcPts val="400"/>
              </a:spcBef>
              <a:buClr>
                <a:srgbClr val="d34817"/>
              </a:buClr>
              <a:buSzPct val="90000"/>
              <a:buFont typeface="Arial"/>
              <a:buChar char="•"/>
            </a:pPr>
            <a:r>
              <a:rPr b="0" lang="fr-FR" sz="2000" spc="-1" strike="noStrike">
                <a:solidFill>
                  <a:schemeClr val="dk1"/>
                </a:solidFill>
                <a:latin typeface="Century Gothic"/>
              </a:rPr>
              <a:t>Troisième niveau</a:t>
            </a:r>
            <a:endParaRPr b="0" lang="en-US" sz="2000" spc="-1" strike="noStrike">
              <a:solidFill>
                <a:schemeClr val="dk1"/>
              </a:solidFill>
              <a:latin typeface="Century Gothic"/>
            </a:endParaRPr>
          </a:p>
          <a:p>
            <a:pPr lvl="3" marL="1005840" indent="-182880" defTabSz="914400">
              <a:lnSpc>
                <a:spcPct val="100000"/>
              </a:lnSpc>
              <a:spcBef>
                <a:spcPts val="360"/>
              </a:spcBef>
              <a:buClr>
                <a:srgbClr val="d34817"/>
              </a:buClr>
              <a:buFont typeface="Arial"/>
              <a:buChar char="•"/>
            </a:pPr>
            <a:r>
              <a:rPr b="0" lang="fr-FR" sz="1800" spc="-1" strike="noStrike">
                <a:solidFill>
                  <a:schemeClr val="dk1"/>
                </a:solidFill>
                <a:latin typeface="Century Gothic"/>
              </a:rPr>
              <a:t>Quatrième niveau</a:t>
            </a:r>
            <a:endParaRPr b="0" lang="en-US" sz="1800" spc="-1" strike="noStrike">
              <a:solidFill>
                <a:schemeClr val="dk1"/>
              </a:solidFill>
              <a:latin typeface="Century Gothic"/>
            </a:endParaRPr>
          </a:p>
          <a:p>
            <a:pPr lvl="4" marL="1188720" indent="-137160" defTabSz="914400">
              <a:lnSpc>
                <a:spcPct val="100000"/>
              </a:lnSpc>
              <a:spcBef>
                <a:spcPts val="360"/>
              </a:spcBef>
              <a:buClr>
                <a:srgbClr val="d34817"/>
              </a:buClr>
              <a:buFont typeface="Arial"/>
              <a:buChar char="•"/>
            </a:pPr>
            <a:r>
              <a:rPr b="0" lang="fr-FR" sz="1800" spc="-1" strike="noStrike">
                <a:solidFill>
                  <a:schemeClr val="dk1"/>
                </a:solidFill>
                <a:latin typeface="Century Gothic"/>
              </a:rPr>
              <a:t>Cinquième niveau</a:t>
            </a:r>
            <a:endParaRPr b="0" lang="en-US" sz="1800" spc="-1" strike="noStrike">
              <a:solidFill>
                <a:schemeClr val="dk1"/>
              </a:solidFill>
              <a:latin typeface="Century Gothic"/>
            </a:endParaRPr>
          </a:p>
        </p:txBody>
      </p:sp>
      <p:sp>
        <p:nvSpPr>
          <p:cNvPr id="53" name="PlaceHolder 4"/>
          <p:cNvSpPr>
            <a:spLocks noGrp="1"/>
          </p:cNvSpPr>
          <p:nvPr>
            <p:ph type="dt" idx="17"/>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54" name="PlaceHolder 5"/>
          <p:cNvSpPr>
            <a:spLocks noGrp="1"/>
          </p:cNvSpPr>
          <p:nvPr>
            <p:ph type="ftr" idx="18"/>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55" name="PlaceHolder 6"/>
          <p:cNvSpPr>
            <a:spLocks noGrp="1"/>
          </p:cNvSpPr>
          <p:nvPr>
            <p:ph type="sldNum" idx="19"/>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0D7AEAAF-8589-4016-872F-134D314287A8}"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60"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61" name="PlaceHolder 1"/>
          <p:cNvSpPr>
            <a:spLocks noGrp="1"/>
          </p:cNvSpPr>
          <p:nvPr>
            <p:ph type="title"/>
          </p:nvPr>
        </p:nvSpPr>
        <p:spPr>
          <a:xfrm>
            <a:off x="457200" y="399960"/>
            <a:ext cx="8229240" cy="742680"/>
          </a:xfrm>
          <a:prstGeom prst="rect">
            <a:avLst/>
          </a:prstGeom>
          <a:noFill/>
          <a:ln w="0">
            <a:noFill/>
          </a:ln>
        </p:spPr>
        <p:txBody>
          <a:bodyPr lIns="91440" rIns="91440" tIns="45720" bIns="45720" anchor="ctr">
            <a:noAutofit/>
          </a:bodyPr>
          <a:p>
            <a:pPr indent="0" defTabSz="914400">
              <a:lnSpc>
                <a:spcPct val="100000"/>
              </a:lnSpc>
              <a:buNone/>
            </a:pPr>
            <a:r>
              <a:rPr b="0" lang="fr-FR" sz="4000" spc="-100" strike="noStrike">
                <a:solidFill>
                  <a:schemeClr val="dk2"/>
                </a:solidFill>
                <a:latin typeface="Century Gothic"/>
              </a:rPr>
              <a:t>Modifiez le style du titre</a:t>
            </a:r>
            <a:endParaRPr b="0" lang="en-US" sz="4000" spc="-1" strike="noStrike">
              <a:solidFill>
                <a:srgbClr val="000000"/>
              </a:solidFill>
              <a:latin typeface="Arial"/>
            </a:endParaRPr>
          </a:p>
        </p:txBody>
      </p:sp>
      <p:sp>
        <p:nvSpPr>
          <p:cNvPr id="62" name="PlaceHolder 2"/>
          <p:cNvSpPr>
            <a:spLocks noGrp="1"/>
          </p:cNvSpPr>
          <p:nvPr>
            <p:ph type="body"/>
          </p:nvPr>
        </p:nvSpPr>
        <p:spPr>
          <a:xfrm>
            <a:off x="457200" y="1257480"/>
            <a:ext cx="3931560" cy="479520"/>
          </a:xfrm>
          <a:prstGeom prst="rect">
            <a:avLst/>
          </a:prstGeom>
          <a:noFill/>
          <a:ln w="17280">
            <a:noFill/>
          </a:ln>
        </p:spPr>
        <p:txBody>
          <a:bodyPr lIns="91440" rIns="91440" tIns="45720" bIns="45720" anchor="ctr">
            <a:normAutofit fontScale="80949"/>
          </a:bodyPr>
          <a:p>
            <a:pPr indent="0" algn="ctr" defTabSz="914400">
              <a:lnSpc>
                <a:spcPct val="100000"/>
              </a:lnSpc>
              <a:spcBef>
                <a:spcPts val="400"/>
              </a:spcBef>
              <a:buNone/>
              <a:tabLst>
                <a:tab algn="l" pos="0"/>
              </a:tabLst>
            </a:pPr>
            <a:r>
              <a:rPr b="0" lang="fr-FR" sz="2000" spc="-1" strike="noStrike">
                <a:solidFill>
                  <a:schemeClr val="dk2"/>
                </a:solidFill>
                <a:latin typeface="Century Gothic"/>
              </a:rPr>
              <a:t>Modifiez les styles du texte du masque</a:t>
            </a:r>
            <a:endParaRPr b="0" lang="en-US" sz="2000" spc="-1" strike="noStrike">
              <a:solidFill>
                <a:schemeClr val="dk1"/>
              </a:solidFill>
              <a:latin typeface="Century Gothic"/>
            </a:endParaRPr>
          </a:p>
        </p:txBody>
      </p:sp>
      <p:sp>
        <p:nvSpPr>
          <p:cNvPr id="63" name="PlaceHolder 3"/>
          <p:cNvSpPr>
            <a:spLocks noGrp="1"/>
          </p:cNvSpPr>
          <p:nvPr>
            <p:ph type="body"/>
          </p:nvPr>
        </p:nvSpPr>
        <p:spPr>
          <a:xfrm>
            <a:off x="457200" y="1828800"/>
            <a:ext cx="3931560" cy="2963160"/>
          </a:xfrm>
          <a:prstGeom prst="rect">
            <a:avLst/>
          </a:prstGeom>
          <a:noFill/>
          <a:ln w="0">
            <a:noFill/>
          </a:ln>
        </p:spPr>
        <p:txBody>
          <a:bodyPr lIns="91440" rIns="91440" tIns="45720" bIns="45720" anchor="t">
            <a:noAutofit/>
          </a:bodyPr>
          <a:p>
            <a:pPr marL="182880" indent="-182880" defTabSz="914400">
              <a:lnSpc>
                <a:spcPct val="100000"/>
              </a:lnSpc>
              <a:spcBef>
                <a:spcPts val="479"/>
              </a:spcBef>
              <a:buClr>
                <a:srgbClr val="d34817"/>
              </a:buClr>
              <a:buSzPct val="85000"/>
              <a:buFont typeface="Arial"/>
              <a:buChar char="•"/>
            </a:pPr>
            <a:r>
              <a:rPr b="0" lang="fr-FR" sz="2400" spc="-1" strike="noStrike">
                <a:solidFill>
                  <a:schemeClr val="dk1"/>
                </a:solidFill>
                <a:latin typeface="Century Gothic"/>
              </a:rPr>
              <a:t>Modifiez les styles du texte du masque</a:t>
            </a:r>
            <a:endParaRPr b="0" lang="en-US" sz="2400" spc="-1" strike="noStrike">
              <a:solidFill>
                <a:schemeClr val="dk1"/>
              </a:solidFill>
              <a:latin typeface="Century Gothic"/>
            </a:endParaRPr>
          </a:p>
          <a:p>
            <a:pPr lvl="1" marL="457200" indent="-182880" defTabSz="914400">
              <a:lnSpc>
                <a:spcPct val="100000"/>
              </a:lnSpc>
              <a:spcBef>
                <a:spcPts val="400"/>
              </a:spcBef>
              <a:buClr>
                <a:srgbClr val="d34817"/>
              </a:buClr>
              <a:buSzPct val="85000"/>
              <a:buFont typeface="Arial"/>
              <a:buChar char="•"/>
            </a:pPr>
            <a:r>
              <a:rPr b="0" lang="fr-FR" sz="2000" spc="-1" strike="noStrike">
                <a:solidFill>
                  <a:schemeClr val="dk1"/>
                </a:solidFill>
                <a:latin typeface="Century Gothic"/>
              </a:rPr>
              <a:t>Deuxième niveau</a:t>
            </a:r>
            <a:endParaRPr b="0" lang="en-US" sz="2000" spc="-1" strike="noStrike">
              <a:solidFill>
                <a:schemeClr val="dk1"/>
              </a:solidFill>
              <a:latin typeface="Century Gothic"/>
            </a:endParaRPr>
          </a:p>
          <a:p>
            <a:pPr lvl="2" marL="731520" indent="-182880" defTabSz="914400">
              <a:lnSpc>
                <a:spcPct val="100000"/>
              </a:lnSpc>
              <a:spcBef>
                <a:spcPts val="360"/>
              </a:spcBef>
              <a:buClr>
                <a:srgbClr val="d34817"/>
              </a:buClr>
              <a:buSzPct val="90000"/>
              <a:buFont typeface="Arial"/>
              <a:buChar char="•"/>
            </a:pPr>
            <a:r>
              <a:rPr b="0" lang="fr-FR" sz="1800" spc="-1" strike="noStrike">
                <a:solidFill>
                  <a:schemeClr val="dk1"/>
                </a:solidFill>
                <a:latin typeface="Century Gothic"/>
              </a:rPr>
              <a:t>Troisième niveau</a:t>
            </a:r>
            <a:endParaRPr b="0" lang="en-US" sz="1800" spc="-1" strike="noStrike">
              <a:solidFill>
                <a:schemeClr val="dk1"/>
              </a:solidFill>
              <a:latin typeface="Century Gothic"/>
            </a:endParaRPr>
          </a:p>
          <a:p>
            <a:pPr lvl="3" marL="1005840" indent="-182880" defTabSz="914400">
              <a:lnSpc>
                <a:spcPct val="100000"/>
              </a:lnSpc>
              <a:spcBef>
                <a:spcPts val="320"/>
              </a:spcBef>
              <a:buClr>
                <a:srgbClr val="d34817"/>
              </a:buClr>
              <a:buFont typeface="Arial"/>
              <a:buChar char="•"/>
            </a:pPr>
            <a:r>
              <a:rPr b="0" lang="fr-FR" sz="1600" spc="-1" strike="noStrike">
                <a:solidFill>
                  <a:schemeClr val="dk1"/>
                </a:solidFill>
                <a:latin typeface="Century Gothic"/>
              </a:rPr>
              <a:t>Quatrième niveau</a:t>
            </a:r>
            <a:endParaRPr b="0" lang="en-US" sz="1600" spc="-1" strike="noStrike">
              <a:solidFill>
                <a:schemeClr val="dk1"/>
              </a:solidFill>
              <a:latin typeface="Century Gothic"/>
            </a:endParaRPr>
          </a:p>
          <a:p>
            <a:pPr lvl="4" marL="1188720" indent="-137160" defTabSz="914400">
              <a:lnSpc>
                <a:spcPct val="100000"/>
              </a:lnSpc>
              <a:spcBef>
                <a:spcPts val="320"/>
              </a:spcBef>
              <a:buClr>
                <a:srgbClr val="d34817"/>
              </a:buClr>
              <a:buFont typeface="Arial"/>
              <a:buChar char="•"/>
            </a:pPr>
            <a:r>
              <a:rPr b="0" lang="fr-FR" sz="1600" spc="-1" strike="noStrike">
                <a:solidFill>
                  <a:schemeClr val="dk1"/>
                </a:solidFill>
                <a:latin typeface="Century Gothic"/>
              </a:rPr>
              <a:t>Cinquième niveau</a:t>
            </a:r>
            <a:endParaRPr b="0" lang="en-US" sz="1600" spc="-1" strike="noStrike">
              <a:solidFill>
                <a:schemeClr val="dk1"/>
              </a:solidFill>
              <a:latin typeface="Century Gothic"/>
            </a:endParaRPr>
          </a:p>
        </p:txBody>
      </p:sp>
      <p:sp>
        <p:nvSpPr>
          <p:cNvPr id="64" name="PlaceHolder 4"/>
          <p:cNvSpPr>
            <a:spLocks noGrp="1"/>
          </p:cNvSpPr>
          <p:nvPr>
            <p:ph type="body"/>
          </p:nvPr>
        </p:nvSpPr>
        <p:spPr>
          <a:xfrm>
            <a:off x="4754880" y="1257480"/>
            <a:ext cx="3931560" cy="479520"/>
          </a:xfrm>
          <a:prstGeom prst="rect">
            <a:avLst/>
          </a:prstGeom>
          <a:noFill/>
          <a:ln w="17280">
            <a:noFill/>
          </a:ln>
        </p:spPr>
        <p:txBody>
          <a:bodyPr lIns="91440" rIns="91440" tIns="45720" bIns="45720" anchor="ctr">
            <a:normAutofit fontScale="80949"/>
          </a:bodyPr>
          <a:p>
            <a:pPr indent="0" algn="ctr" defTabSz="914400">
              <a:lnSpc>
                <a:spcPct val="100000"/>
              </a:lnSpc>
              <a:spcBef>
                <a:spcPts val="400"/>
              </a:spcBef>
              <a:buNone/>
              <a:tabLst>
                <a:tab algn="l" pos="0"/>
              </a:tabLst>
            </a:pPr>
            <a:r>
              <a:rPr b="0" lang="fr-FR" sz="2000" spc="-1" strike="noStrike">
                <a:solidFill>
                  <a:schemeClr val="dk2"/>
                </a:solidFill>
                <a:latin typeface="Century Gothic"/>
              </a:rPr>
              <a:t>Modifiez les styles du texte du masque</a:t>
            </a:r>
            <a:endParaRPr b="0" lang="en-US" sz="2000" spc="-1" strike="noStrike">
              <a:solidFill>
                <a:schemeClr val="dk1"/>
              </a:solidFill>
              <a:latin typeface="Century Gothic"/>
            </a:endParaRPr>
          </a:p>
        </p:txBody>
      </p:sp>
      <p:sp>
        <p:nvSpPr>
          <p:cNvPr id="65" name="PlaceHolder 5"/>
          <p:cNvSpPr>
            <a:spLocks noGrp="1"/>
          </p:cNvSpPr>
          <p:nvPr>
            <p:ph type="body"/>
          </p:nvPr>
        </p:nvSpPr>
        <p:spPr>
          <a:xfrm>
            <a:off x="4754880" y="1828800"/>
            <a:ext cx="3931560" cy="2963160"/>
          </a:xfrm>
          <a:prstGeom prst="rect">
            <a:avLst/>
          </a:prstGeom>
          <a:noFill/>
          <a:ln w="0">
            <a:noFill/>
          </a:ln>
        </p:spPr>
        <p:txBody>
          <a:bodyPr lIns="91440" rIns="91440" tIns="45720" bIns="45720" anchor="t">
            <a:noAutofit/>
          </a:bodyPr>
          <a:p>
            <a:pPr marL="182880" indent="-182880" defTabSz="914400">
              <a:lnSpc>
                <a:spcPct val="100000"/>
              </a:lnSpc>
              <a:spcBef>
                <a:spcPts val="479"/>
              </a:spcBef>
              <a:buClr>
                <a:srgbClr val="d34817"/>
              </a:buClr>
              <a:buSzPct val="85000"/>
              <a:buFont typeface="Arial"/>
              <a:buChar char="•"/>
            </a:pPr>
            <a:r>
              <a:rPr b="0" lang="fr-FR" sz="2400" spc="-1" strike="noStrike">
                <a:solidFill>
                  <a:schemeClr val="dk1"/>
                </a:solidFill>
                <a:latin typeface="Century Gothic"/>
              </a:rPr>
              <a:t>Modifiez les styles du texte du masque</a:t>
            </a:r>
            <a:endParaRPr b="0" lang="en-US" sz="2400" spc="-1" strike="noStrike">
              <a:solidFill>
                <a:schemeClr val="dk1"/>
              </a:solidFill>
              <a:latin typeface="Century Gothic"/>
            </a:endParaRPr>
          </a:p>
          <a:p>
            <a:pPr lvl="1" marL="457200" indent="-182880" defTabSz="914400">
              <a:lnSpc>
                <a:spcPct val="100000"/>
              </a:lnSpc>
              <a:spcBef>
                <a:spcPts val="400"/>
              </a:spcBef>
              <a:buClr>
                <a:srgbClr val="d34817"/>
              </a:buClr>
              <a:buSzPct val="85000"/>
              <a:buFont typeface="Arial"/>
              <a:buChar char="•"/>
            </a:pPr>
            <a:r>
              <a:rPr b="0" lang="fr-FR" sz="2000" spc="-1" strike="noStrike">
                <a:solidFill>
                  <a:schemeClr val="dk1"/>
                </a:solidFill>
                <a:latin typeface="Century Gothic"/>
              </a:rPr>
              <a:t>Deuxième niveau</a:t>
            </a:r>
            <a:endParaRPr b="0" lang="en-US" sz="2000" spc="-1" strike="noStrike">
              <a:solidFill>
                <a:schemeClr val="dk1"/>
              </a:solidFill>
              <a:latin typeface="Century Gothic"/>
            </a:endParaRPr>
          </a:p>
          <a:p>
            <a:pPr lvl="2" marL="731520" indent="-182880" defTabSz="914400">
              <a:lnSpc>
                <a:spcPct val="100000"/>
              </a:lnSpc>
              <a:spcBef>
                <a:spcPts val="360"/>
              </a:spcBef>
              <a:buClr>
                <a:srgbClr val="d34817"/>
              </a:buClr>
              <a:buSzPct val="90000"/>
              <a:buFont typeface="Arial"/>
              <a:buChar char="•"/>
            </a:pPr>
            <a:r>
              <a:rPr b="0" lang="fr-FR" sz="1800" spc="-1" strike="noStrike">
                <a:solidFill>
                  <a:schemeClr val="dk1"/>
                </a:solidFill>
                <a:latin typeface="Century Gothic"/>
              </a:rPr>
              <a:t>Troisième niveau</a:t>
            </a:r>
            <a:endParaRPr b="0" lang="en-US" sz="1800" spc="-1" strike="noStrike">
              <a:solidFill>
                <a:schemeClr val="dk1"/>
              </a:solidFill>
              <a:latin typeface="Century Gothic"/>
            </a:endParaRPr>
          </a:p>
          <a:p>
            <a:pPr lvl="3" marL="1005840" indent="-182880" defTabSz="914400">
              <a:lnSpc>
                <a:spcPct val="100000"/>
              </a:lnSpc>
              <a:spcBef>
                <a:spcPts val="320"/>
              </a:spcBef>
              <a:buClr>
                <a:srgbClr val="d34817"/>
              </a:buClr>
              <a:buFont typeface="Arial"/>
              <a:buChar char="•"/>
            </a:pPr>
            <a:r>
              <a:rPr b="0" lang="fr-FR" sz="1600" spc="-1" strike="noStrike">
                <a:solidFill>
                  <a:schemeClr val="dk1"/>
                </a:solidFill>
                <a:latin typeface="Century Gothic"/>
              </a:rPr>
              <a:t>Quatrième niveau</a:t>
            </a:r>
            <a:endParaRPr b="0" lang="en-US" sz="1600" spc="-1" strike="noStrike">
              <a:solidFill>
                <a:schemeClr val="dk1"/>
              </a:solidFill>
              <a:latin typeface="Century Gothic"/>
            </a:endParaRPr>
          </a:p>
          <a:p>
            <a:pPr lvl="4" marL="1188720" indent="-137160" defTabSz="914400">
              <a:lnSpc>
                <a:spcPct val="100000"/>
              </a:lnSpc>
              <a:spcBef>
                <a:spcPts val="320"/>
              </a:spcBef>
              <a:buClr>
                <a:srgbClr val="d34817"/>
              </a:buClr>
              <a:buFont typeface="Arial"/>
              <a:buChar char="•"/>
            </a:pPr>
            <a:r>
              <a:rPr b="0" lang="fr-FR" sz="1600" spc="-1" strike="noStrike">
                <a:solidFill>
                  <a:schemeClr val="dk1"/>
                </a:solidFill>
                <a:latin typeface="Century Gothic"/>
              </a:rPr>
              <a:t>Cinquième niveau</a:t>
            </a:r>
            <a:endParaRPr b="0" lang="en-US" sz="1600" spc="-1" strike="noStrike">
              <a:solidFill>
                <a:schemeClr val="dk1"/>
              </a:solidFill>
              <a:latin typeface="Century Gothic"/>
            </a:endParaRPr>
          </a:p>
        </p:txBody>
      </p:sp>
      <p:sp>
        <p:nvSpPr>
          <p:cNvPr id="66" name="PlaceHolder 6"/>
          <p:cNvSpPr>
            <a:spLocks noGrp="1"/>
          </p:cNvSpPr>
          <p:nvPr>
            <p:ph type="dt" idx="20"/>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67" name="PlaceHolder 7"/>
          <p:cNvSpPr>
            <a:spLocks noGrp="1"/>
          </p:cNvSpPr>
          <p:nvPr>
            <p:ph type="ftr" idx="21"/>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68" name="PlaceHolder 8"/>
          <p:cNvSpPr>
            <a:spLocks noGrp="1"/>
          </p:cNvSpPr>
          <p:nvPr>
            <p:ph type="sldNum" idx="22"/>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BCA0D41F-958E-4570-B2D0-A4237D5DA6F8}"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cxnSp>
        <p:nvCxnSpPr>
          <p:cNvPr id="69" name="Straight Connector 10"/>
          <p:cNvCxnSpPr/>
          <p:nvPr/>
        </p:nvCxnSpPr>
        <p:spPr>
          <a:xfrm flipH="1">
            <a:off x="4572000" y="1268640"/>
            <a:ext cx="1080" cy="3532320"/>
          </a:xfrm>
          <a:prstGeom prst="straightConnector1">
            <a:avLst/>
          </a:prstGeom>
          <a:ln w="19050">
            <a:solidFill>
              <a:srgbClr val="696464"/>
            </a:solidFill>
            <a:round/>
          </a:ln>
        </p:spPr>
      </p:cxn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Rectangle 9"/>
          <p:cNvSpPr/>
          <p:nvPr/>
        </p:nvSpPr>
        <p:spPr>
          <a:xfrm>
            <a:off x="0" y="165600"/>
            <a:ext cx="9143640" cy="17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71" name="Rectangle 6"/>
          <p:cNvSpPr/>
          <p:nvPr/>
        </p:nvSpPr>
        <p:spPr>
          <a:xfrm>
            <a:off x="0" y="0"/>
            <a:ext cx="9143640" cy="27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400" spc="-1" strike="noStrike">
              <a:solidFill>
                <a:schemeClr val="lt1"/>
              </a:solidFill>
              <a:latin typeface="Century Gothic"/>
              <a:ea typeface="Arial"/>
            </a:endParaRPr>
          </a:p>
        </p:txBody>
      </p:sp>
      <p:sp>
        <p:nvSpPr>
          <p:cNvPr id="72" name="PlaceHolder 1"/>
          <p:cNvSpPr>
            <a:spLocks noGrp="1"/>
          </p:cNvSpPr>
          <p:nvPr>
            <p:ph type="title"/>
          </p:nvPr>
        </p:nvSpPr>
        <p:spPr>
          <a:xfrm>
            <a:off x="457200" y="399960"/>
            <a:ext cx="8229240" cy="742680"/>
          </a:xfrm>
          <a:prstGeom prst="rect">
            <a:avLst/>
          </a:prstGeom>
          <a:noFill/>
          <a:ln w="0">
            <a:noFill/>
          </a:ln>
        </p:spPr>
        <p:txBody>
          <a:bodyPr lIns="91440" rIns="91440" tIns="45720" bIns="45720" anchor="ctr">
            <a:noAutofit/>
          </a:bodyPr>
          <a:p>
            <a:pPr indent="0" defTabSz="914400">
              <a:lnSpc>
                <a:spcPct val="100000"/>
              </a:lnSpc>
              <a:buNone/>
            </a:pPr>
            <a:r>
              <a:rPr b="0" lang="fr-FR" sz="4000" spc="-100" strike="noStrike">
                <a:solidFill>
                  <a:schemeClr val="dk2"/>
                </a:solidFill>
                <a:latin typeface="Century Gothic"/>
              </a:rPr>
              <a:t>Modifiez le style du titre</a:t>
            </a:r>
            <a:endParaRPr b="0" lang="en-US" sz="4000" spc="-1" strike="noStrike">
              <a:solidFill>
                <a:srgbClr val="000000"/>
              </a:solidFill>
              <a:latin typeface="Arial"/>
            </a:endParaRPr>
          </a:p>
        </p:txBody>
      </p:sp>
      <p:sp>
        <p:nvSpPr>
          <p:cNvPr id="73" name="PlaceHolder 2"/>
          <p:cNvSpPr>
            <a:spLocks noGrp="1"/>
          </p:cNvSpPr>
          <p:nvPr>
            <p:ph type="dt" idx="23"/>
          </p:nvPr>
        </p:nvSpPr>
        <p:spPr>
          <a:xfrm>
            <a:off x="457200" y="13680"/>
            <a:ext cx="2895120" cy="24660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ffffff"/>
                </a:solidFill>
                <a:latin typeface="Arial"/>
                <a:ea typeface="Arial"/>
              </a:defRPr>
            </a:lvl1pPr>
          </a:lstStyle>
          <a:p>
            <a:pPr indent="0">
              <a:lnSpc>
                <a:spcPct val="100000"/>
              </a:lnSpc>
              <a:buNone/>
            </a:pPr>
            <a:r>
              <a:rPr b="0" lang="fr-FR" sz="1200" spc="-1" strike="noStrike">
                <a:solidFill>
                  <a:srgbClr val="ffffff"/>
                </a:solidFill>
                <a:latin typeface="Arial"/>
                <a:ea typeface="Arial"/>
              </a:rPr>
              <a:t>&lt;date/time&gt;</a:t>
            </a:r>
            <a:endParaRPr b="0" lang="en-US" sz="1200" spc="-1" strike="noStrike">
              <a:solidFill>
                <a:srgbClr val="000000"/>
              </a:solidFill>
              <a:latin typeface="Times New Roman"/>
            </a:endParaRPr>
          </a:p>
        </p:txBody>
      </p:sp>
      <p:sp>
        <p:nvSpPr>
          <p:cNvPr id="74" name="PlaceHolder 3"/>
          <p:cNvSpPr>
            <a:spLocks noGrp="1"/>
          </p:cNvSpPr>
          <p:nvPr>
            <p:ph type="ftr" idx="24"/>
          </p:nvPr>
        </p:nvSpPr>
        <p:spPr>
          <a:xfrm>
            <a:off x="3429000" y="13680"/>
            <a:ext cx="4114440" cy="24660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ffffff"/>
                </a:solidFill>
                <a:latin typeface="Arial"/>
                <a:ea typeface="Arial"/>
              </a:defRPr>
            </a:lvl1pPr>
          </a:lstStyle>
          <a:p>
            <a:pPr indent="0" algn="r">
              <a:lnSpc>
                <a:spcPct val="100000"/>
              </a:lnSpc>
              <a:buNone/>
            </a:pPr>
            <a:r>
              <a:rPr b="0" lang="en-US" sz="1200" spc="-1" strike="noStrike">
                <a:solidFill>
                  <a:srgbClr val="ffffff"/>
                </a:solidFill>
                <a:latin typeface="Arial"/>
                <a:ea typeface="Arial"/>
              </a:rPr>
              <a:t>&lt;footer&gt;</a:t>
            </a:r>
            <a:endParaRPr b="0" lang="en-US" sz="1200" spc="-1" strike="noStrike">
              <a:solidFill>
                <a:srgbClr val="000000"/>
              </a:solidFill>
              <a:latin typeface="Times New Roman"/>
            </a:endParaRPr>
          </a:p>
        </p:txBody>
      </p:sp>
      <p:sp>
        <p:nvSpPr>
          <p:cNvPr id="75" name="PlaceHolder 4"/>
          <p:cNvSpPr>
            <a:spLocks noGrp="1"/>
          </p:cNvSpPr>
          <p:nvPr>
            <p:ph type="sldNum" idx="25"/>
          </p:nvPr>
        </p:nvSpPr>
        <p:spPr>
          <a:xfrm>
            <a:off x="7620120" y="13680"/>
            <a:ext cx="1066320" cy="246600"/>
          </a:xfrm>
          <a:prstGeom prst="rect">
            <a:avLst/>
          </a:prstGeom>
          <a:noFill/>
          <a:ln w="0">
            <a:noFill/>
          </a:ln>
        </p:spPr>
        <p:txBody>
          <a:bodyPr lIns="91440" rIns="91440" tIns="45720" bIns="45720" anchor="ctr">
            <a:noAutofit/>
          </a:bodyPr>
          <a:lstStyle>
            <a:lvl1pPr indent="0" algn="r">
              <a:lnSpc>
                <a:spcPct val="100000"/>
              </a:lnSpc>
              <a:buNone/>
              <a:tabLst>
                <a:tab algn="l" pos="0"/>
              </a:tabLst>
              <a:defRPr b="1" lang="fr-FR" sz="1400" spc="-1" strike="noStrike">
                <a:solidFill>
                  <a:srgbClr val="ffffff"/>
                </a:solidFill>
                <a:latin typeface="Arial"/>
                <a:ea typeface="Arial"/>
              </a:defRPr>
            </a:lvl1pPr>
          </a:lstStyle>
          <a:p>
            <a:pPr indent="0" algn="r">
              <a:lnSpc>
                <a:spcPct val="100000"/>
              </a:lnSpc>
              <a:buNone/>
              <a:tabLst>
                <a:tab algn="l" pos="0"/>
              </a:tabLst>
            </a:pPr>
            <a:fld id="{58A5D425-FD6B-422E-904A-6E99644A629E}" type="slidenum">
              <a:rPr b="1" lang="fr-FR" sz="1400" spc="-1" strike="noStrike">
                <a:solidFill>
                  <a:srgbClr val="ffffff"/>
                </a:solidFill>
                <a:latin typeface="Arial"/>
                <a:ea typeface="Arial"/>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8.png"/><Relationship Id="rId3"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3.png"/><Relationship Id="rId3" Type="http://schemas.openxmlformats.org/officeDocument/2006/relationships/slideLayout" Target="../slideLayouts/slideLayout4.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slideLayout" Target="../slideLayouts/slideLayout4.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13.png"/><Relationship Id="rId3"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6.png"/><Relationship Id="rId3" Type="http://schemas.openxmlformats.org/officeDocument/2006/relationships/image" Target="../media/image13.png"/><Relationship Id="rId4"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xml"/>
</Relationships>
</file>

<file path=ppt/slides/_rels/slide3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4.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xml"/>
</Relationships>
</file>

<file path=ppt/slides/_rels/slide3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xml"/>
</Relationships>
</file>

<file path=ppt/slides/_rels/slide3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
</Relationships>
</file>

<file path=ppt/slides/_rels/slide3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xml"/>
</Relationships>
</file>

<file path=ppt/slides/_rels/slide3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
</Relationships>
</file>

<file path=ppt/slides/_rels/slide4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eg"/><Relationship Id="rId6" Type="http://schemas.openxmlformats.org/officeDocument/2006/relationships/image" Target="../media/image7.png"/><Relationship Id="rId7" Type="http://schemas.openxmlformats.org/officeDocument/2006/relationships/image" Target="../media/image8.jpeg"/><Relationship Id="rId8"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685800" y="1028880"/>
            <a:ext cx="7848360" cy="1445040"/>
          </a:xfrm>
          <a:prstGeom prst="rect">
            <a:avLst/>
          </a:prstGeom>
          <a:noFill/>
          <a:ln w="0">
            <a:noFill/>
          </a:ln>
        </p:spPr>
        <p:txBody>
          <a:bodyPr lIns="91440" rIns="91440" tIns="91440" bIns="91440" anchor="b">
            <a:normAutofit fontScale="77962"/>
          </a:bodyPr>
          <a:p>
            <a:pPr indent="0" algn="ctr" defTabSz="914400">
              <a:lnSpc>
                <a:spcPct val="100000"/>
              </a:lnSpc>
              <a:buNone/>
              <a:tabLst>
                <a:tab algn="l" pos="0"/>
              </a:tabLst>
            </a:pPr>
            <a:r>
              <a:rPr b="0" lang="fr" sz="5400" spc="-100" strike="noStrike" cap="all">
                <a:solidFill>
                  <a:schemeClr val="dk2"/>
                </a:solidFill>
                <a:latin typeface="Century Gothic"/>
              </a:rPr>
              <a:t>CSC217 : IA et Calcul Scientifique</a:t>
            </a:r>
            <a:endParaRPr b="0" lang="en-US" sz="5400" spc="-1" strike="noStrike">
              <a:solidFill>
                <a:srgbClr val="000000"/>
              </a:solidFill>
              <a:latin typeface="Arial"/>
            </a:endParaRPr>
          </a:p>
        </p:txBody>
      </p:sp>
      <p:sp>
        <p:nvSpPr>
          <p:cNvPr id="100" name="PlaceHolder 2"/>
          <p:cNvSpPr>
            <a:spLocks noGrp="1"/>
          </p:cNvSpPr>
          <p:nvPr>
            <p:ph type="subTitle"/>
          </p:nvPr>
        </p:nvSpPr>
        <p:spPr>
          <a:xfrm>
            <a:off x="1344600" y="2655720"/>
            <a:ext cx="6400440" cy="1314000"/>
          </a:xfrm>
          <a:prstGeom prst="rect">
            <a:avLst/>
          </a:prstGeom>
          <a:noFill/>
          <a:ln w="0">
            <a:noFill/>
          </a:ln>
        </p:spPr>
        <p:txBody>
          <a:bodyPr lIns="91440" rIns="91440" tIns="91440" bIns="91440" anchor="t">
            <a:normAutofit/>
          </a:bodyPr>
          <a:p>
            <a:pPr indent="0" algn="ctr" defTabSz="914400">
              <a:lnSpc>
                <a:spcPct val="100000"/>
              </a:lnSpc>
              <a:buNone/>
              <a:tabLst>
                <a:tab algn="l" pos="0"/>
              </a:tabLst>
            </a:pPr>
            <a:r>
              <a:rPr b="0" lang="fr-FR" sz="2400" spc="-1" strike="noStrike">
                <a:solidFill>
                  <a:schemeClr val="dk1">
                    <a:lumMod val="75000"/>
                    <a:lumOff val="25000"/>
                  </a:schemeClr>
                </a:solidFill>
                <a:latin typeface="Century Gothic"/>
              </a:rPr>
              <a:t>Introduction au Deep Learning</a:t>
            </a:r>
            <a:endParaRPr b="0" lang="en-US" sz="2400" spc="-1" strike="noStrike">
              <a:solidFill>
                <a:srgbClr val="000000"/>
              </a:solidFill>
              <a:latin typeface="Arial"/>
            </a:endParaRPr>
          </a:p>
          <a:p>
            <a:pPr indent="0" algn="ctr" defTabSz="914400">
              <a:lnSpc>
                <a:spcPct val="100000"/>
              </a:lnSpc>
              <a:buNone/>
              <a:tabLst>
                <a:tab algn="l" pos="0"/>
              </a:tabLst>
            </a:pPr>
            <a:r>
              <a:rPr b="0" lang="fr" sz="1430" spc="-1" strike="noStrike">
                <a:solidFill>
                  <a:srgbClr val="999999"/>
                </a:solidFill>
                <a:latin typeface="Century Gothic"/>
              </a:rPr>
              <a:t>Samir Beneddine - samir.beneddine@onera.fr</a:t>
            </a:r>
            <a:endParaRPr b="0" lang="en-US" sz="143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Le perceptron </a:t>
            </a:r>
            <a:endParaRPr b="0" lang="en-US" sz="4000" spc="-1" strike="noStrike">
              <a:solidFill>
                <a:srgbClr val="000000"/>
              </a:solidFill>
              <a:latin typeface="Arial"/>
            </a:endParaRPr>
          </a:p>
        </p:txBody>
      </p:sp>
      <p:sp>
        <p:nvSpPr>
          <p:cNvPr id="154"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Le perceptron : </a:t>
            </a:r>
            <a:r>
              <a:rPr b="0" lang="fr-FR" sz="1400" spc="-1" strike="noStrike">
                <a:solidFill>
                  <a:schemeClr val="dk1"/>
                </a:solidFill>
                <a:latin typeface="Century Gothic"/>
              </a:rPr>
              <a:t>bloc élémentaire des réseaux de neurones</a:t>
            </a:r>
            <a:endParaRPr b="0" lang="en-US" sz="1400" spc="-1" strike="noStrike">
              <a:solidFill>
                <a:schemeClr val="dk1"/>
              </a:solidFill>
              <a:latin typeface="Century Gothic"/>
            </a:endParaRPr>
          </a:p>
        </p:txBody>
      </p:sp>
      <p:sp>
        <p:nvSpPr>
          <p:cNvPr id="155" name="PlaceHolder 3"/>
          <p:cNvSpPr>
            <a:spLocks noGrp="1"/>
          </p:cNvSpPr>
          <p:nvPr>
            <p:ph type="sldNum" idx="4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BD73C2A2-017D-4679-A457-8D47AF37C08E}" type="slidenum">
              <a:rPr b="1" lang="fr-FR" sz="1400" spc="-1" strike="noStrike">
                <a:solidFill>
                  <a:schemeClr val="dk1"/>
                </a:solidFill>
                <a:latin typeface="Arial"/>
                <a:ea typeface="Arial"/>
              </a:rPr>
              <a:t>10</a:t>
            </a:fld>
            <a:endParaRPr b="0" lang="en-US" sz="1400" spc="-1" strike="noStrike">
              <a:solidFill>
                <a:srgbClr val="000000"/>
              </a:solidFill>
              <a:latin typeface="Times New Roman"/>
            </a:endParaRPr>
          </a:p>
        </p:txBody>
      </p:sp>
      <p:sp>
        <p:nvSpPr>
          <p:cNvPr id="156" name="Ellipse 2"/>
          <p:cNvSpPr/>
          <p:nvPr/>
        </p:nvSpPr>
        <p:spPr>
          <a:xfrm>
            <a:off x="781200" y="2066760"/>
            <a:ext cx="485280" cy="485280"/>
          </a:xfrm>
          <a:prstGeom prst="ellipse">
            <a:avLst/>
          </a:prstGeom>
          <a:solidFill>
            <a:srgbClr val="d34817"/>
          </a:solidFill>
          <a:ln>
            <a:solidFill>
              <a:srgbClr val="9c351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x</a:t>
            </a:r>
            <a:r>
              <a:rPr b="1" lang="fr-FR" sz="1100" spc="-1" strike="noStrike" baseline="-25000">
                <a:solidFill>
                  <a:schemeClr val="lt1"/>
                </a:solidFill>
                <a:latin typeface="Century Gothic"/>
                <a:ea typeface="Arial"/>
              </a:rPr>
              <a:t>1</a:t>
            </a:r>
            <a:endParaRPr b="0" lang="en-US" sz="1100" spc="-1" strike="noStrike">
              <a:solidFill>
                <a:srgbClr val="ffffff"/>
              </a:solidFill>
              <a:latin typeface="Arial"/>
            </a:endParaRPr>
          </a:p>
        </p:txBody>
      </p:sp>
      <p:sp>
        <p:nvSpPr>
          <p:cNvPr id="157" name="Ellipse 5"/>
          <p:cNvSpPr/>
          <p:nvPr/>
        </p:nvSpPr>
        <p:spPr>
          <a:xfrm>
            <a:off x="771480" y="3828960"/>
            <a:ext cx="485280" cy="485280"/>
          </a:xfrm>
          <a:prstGeom prst="ellipse">
            <a:avLst/>
          </a:prstGeom>
          <a:solidFill>
            <a:srgbClr val="d34817"/>
          </a:solidFill>
          <a:ln>
            <a:solidFill>
              <a:srgbClr val="9c351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x</a:t>
            </a:r>
            <a:r>
              <a:rPr b="1" lang="fr-FR" sz="1100" spc="-1" strike="noStrike" baseline="-25000">
                <a:solidFill>
                  <a:schemeClr val="lt1"/>
                </a:solidFill>
                <a:latin typeface="Century Gothic"/>
                <a:ea typeface="Arial"/>
              </a:rPr>
              <a:t>n</a:t>
            </a:r>
            <a:endParaRPr b="0" lang="en-US" sz="1100" spc="-1" strike="noStrike">
              <a:solidFill>
                <a:srgbClr val="ffffff"/>
              </a:solidFill>
              <a:latin typeface="Arial"/>
            </a:endParaRPr>
          </a:p>
        </p:txBody>
      </p:sp>
      <p:sp>
        <p:nvSpPr>
          <p:cNvPr id="158" name="Ellipse 6"/>
          <p:cNvSpPr/>
          <p:nvPr/>
        </p:nvSpPr>
        <p:spPr>
          <a:xfrm>
            <a:off x="771480" y="2705040"/>
            <a:ext cx="485280" cy="485280"/>
          </a:xfrm>
          <a:prstGeom prst="ellipse">
            <a:avLst/>
          </a:prstGeom>
          <a:solidFill>
            <a:srgbClr val="d34817"/>
          </a:solidFill>
          <a:ln>
            <a:solidFill>
              <a:srgbClr val="9c351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x</a:t>
            </a:r>
            <a:r>
              <a:rPr b="1" lang="fr-FR" sz="1100" spc="-1" strike="noStrike" baseline="-25000">
                <a:solidFill>
                  <a:schemeClr val="lt1"/>
                </a:solidFill>
                <a:latin typeface="Century Gothic"/>
                <a:ea typeface="Arial"/>
              </a:rPr>
              <a:t>2</a:t>
            </a:r>
            <a:endParaRPr b="0" lang="en-US" sz="1100" spc="-1" strike="noStrike">
              <a:solidFill>
                <a:srgbClr val="ffffff"/>
              </a:solidFill>
              <a:latin typeface="Arial"/>
            </a:endParaRPr>
          </a:p>
        </p:txBody>
      </p:sp>
      <p:sp>
        <p:nvSpPr>
          <p:cNvPr id="159" name="ZoneTexte 3"/>
          <p:cNvSpPr/>
          <p:nvPr/>
        </p:nvSpPr>
        <p:spPr>
          <a:xfrm>
            <a:off x="890640" y="3242880"/>
            <a:ext cx="26640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1400" spc="-1" strike="noStrike">
                <a:solidFill>
                  <a:srgbClr val="000000"/>
                </a:solidFill>
                <a:latin typeface="Arial"/>
                <a:ea typeface="Arial"/>
              </a:rPr>
              <a:t>.</a:t>
            </a:r>
            <a:endParaRPr b="0" lang="en-US" sz="1400" spc="-1" strike="noStrike">
              <a:solidFill>
                <a:srgbClr val="000000"/>
              </a:solidFill>
              <a:latin typeface="Arial"/>
            </a:endParaRPr>
          </a:p>
          <a:p>
            <a:pPr algn="ctr">
              <a:lnSpc>
                <a:spcPct val="100000"/>
              </a:lnSpc>
            </a:pPr>
            <a:r>
              <a:rPr b="0" lang="fr-FR" sz="1400" spc="-1" strike="noStrike">
                <a:solidFill>
                  <a:srgbClr val="000000"/>
                </a:solidFill>
                <a:latin typeface="Arial"/>
                <a:ea typeface="Arial"/>
              </a:rPr>
              <a:t>.</a:t>
            </a:r>
            <a:endParaRPr b="0" lang="en-US" sz="1400" spc="-1" strike="noStrike">
              <a:solidFill>
                <a:srgbClr val="000000"/>
              </a:solidFill>
              <a:latin typeface="Arial"/>
            </a:endParaRPr>
          </a:p>
        </p:txBody>
      </p:sp>
      <mc:AlternateContent>
        <mc:Choice xmlns:a14="http://schemas.microsoft.com/office/drawing/2010/main" Requires="a14">
          <p:sp>
            <p:nvSpPr>
              <p:cNvPr id="160" name="Rectangle à coins arrondis 4"/>
              <p:cNvSpPr txBox="1"/>
              <p:nvPr/>
            </p:nvSpPr>
            <p:spPr>
              <a:xfrm>
                <a:off x="2438280" y="2705040"/>
                <a:ext cx="885600" cy="809280"/>
              </a:xfrm>
              <a:prstGeom prst="rect">
                <a:avLst/>
              </a:prstGeom>
            </p:spPr>
            <p:txBody>
              <a:bodyPr/>
              <a:p>
                <a14:m>
                  <m:oMath xmlns:m="http://schemas.openxmlformats.org/officeDocument/2006/math">
                    <m:r>
                      <m:t xml:space="preserve">∑</m:t>
                    </m:r>
                  </m:oMath>
                </a14:m>
              </a:p>
            </p:txBody>
          </p:sp>
        </mc:Choice>
        <mc:Fallback/>
      </mc:AlternateContent>
      <p:sp>
        <p:nvSpPr>
          <p:cNvPr id="161" name="Rectangle à coins arrondis 9"/>
          <p:cNvSpPr/>
          <p:nvPr/>
        </p:nvSpPr>
        <p:spPr>
          <a:xfrm>
            <a:off x="4067280" y="2912400"/>
            <a:ext cx="1418760" cy="394920"/>
          </a:xfrm>
          <a:prstGeom prst="roundRect">
            <a:avLst>
              <a:gd name="adj" fmla="val 16667"/>
            </a:avLst>
          </a:prstGeom>
          <a:solidFill>
            <a:srgbClr val="a6cff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800" spc="-1" strike="noStrike">
                <a:solidFill>
                  <a:schemeClr val="lt1"/>
                </a:solidFill>
                <a:latin typeface="Century Gothic"/>
                <a:ea typeface="Arial"/>
              </a:rPr>
              <a:t>activation</a:t>
            </a:r>
            <a:endParaRPr b="0" lang="en-US" sz="1800" spc="-1" strike="noStrike">
              <a:solidFill>
                <a:srgbClr val="000000"/>
              </a:solidFill>
              <a:latin typeface="Arial"/>
            </a:endParaRPr>
          </a:p>
        </p:txBody>
      </p:sp>
      <p:sp>
        <p:nvSpPr>
          <p:cNvPr id="162" name="Ellipse 10"/>
          <p:cNvSpPr/>
          <p:nvPr/>
        </p:nvSpPr>
        <p:spPr>
          <a:xfrm>
            <a:off x="6620040" y="2867040"/>
            <a:ext cx="485280" cy="48528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y</a:t>
            </a:r>
            <a:endParaRPr b="0" lang="en-US" sz="1100" spc="-1" strike="noStrike">
              <a:solidFill>
                <a:srgbClr val="000000"/>
              </a:solidFill>
              <a:latin typeface="Arial"/>
            </a:endParaRPr>
          </a:p>
        </p:txBody>
      </p:sp>
      <p:cxnSp>
        <p:nvCxnSpPr>
          <p:cNvPr id="163" name="Connecteur droit avec flèche 8"/>
          <p:cNvCxnSpPr>
            <a:stCxn id="156" idx="6"/>
            <a:endCxn id="160" idx="1"/>
          </p:cNvCxnSpPr>
          <p:nvPr/>
        </p:nvCxnSpPr>
        <p:spPr>
          <a:xfrm>
            <a:off x="1266480" y="2309400"/>
            <a:ext cx="1172160" cy="800640"/>
          </a:xfrm>
          <a:prstGeom prst="straightConnector1">
            <a:avLst/>
          </a:prstGeom>
          <a:ln>
            <a:solidFill>
              <a:srgbClr val="d34817"/>
            </a:solidFill>
            <a:round/>
            <a:tailEnd len="med" type="arrow" w="med"/>
          </a:ln>
        </p:spPr>
      </p:cxnSp>
      <p:cxnSp>
        <p:nvCxnSpPr>
          <p:cNvPr id="164" name="Connecteur droit avec flèche 12"/>
          <p:cNvCxnSpPr>
            <a:stCxn id="158" idx="6"/>
            <a:endCxn id="160" idx="1"/>
          </p:cNvCxnSpPr>
          <p:nvPr/>
        </p:nvCxnSpPr>
        <p:spPr>
          <a:xfrm>
            <a:off x="1256760" y="2947680"/>
            <a:ext cx="1181880" cy="162360"/>
          </a:xfrm>
          <a:prstGeom prst="straightConnector1">
            <a:avLst/>
          </a:prstGeom>
          <a:ln>
            <a:solidFill>
              <a:srgbClr val="d34817"/>
            </a:solidFill>
            <a:round/>
            <a:tailEnd len="med" type="arrow" w="med"/>
          </a:ln>
        </p:spPr>
      </p:cxnSp>
      <p:cxnSp>
        <p:nvCxnSpPr>
          <p:cNvPr id="165" name="Connecteur droit avec flèche 14"/>
          <p:cNvCxnSpPr>
            <a:stCxn id="157" idx="6"/>
            <a:endCxn id="160" idx="1"/>
          </p:cNvCxnSpPr>
          <p:nvPr/>
        </p:nvCxnSpPr>
        <p:spPr>
          <a:xfrm flipV="1">
            <a:off x="1256760" y="3109680"/>
            <a:ext cx="1181880" cy="962280"/>
          </a:xfrm>
          <a:prstGeom prst="straightConnector1">
            <a:avLst/>
          </a:prstGeom>
          <a:ln>
            <a:solidFill>
              <a:srgbClr val="d34817"/>
            </a:solidFill>
            <a:round/>
            <a:tailEnd len="med" type="arrow" w="med"/>
          </a:ln>
        </p:spPr>
      </p:cxnSp>
      <p:cxnSp>
        <p:nvCxnSpPr>
          <p:cNvPr id="166" name="Connecteur droit avec flèche 16"/>
          <p:cNvCxnSpPr>
            <a:stCxn id="160" idx="3"/>
            <a:endCxn id="161" idx="1"/>
          </p:cNvCxnSpPr>
          <p:nvPr/>
        </p:nvCxnSpPr>
        <p:spPr>
          <a:xfrm>
            <a:off x="3323880" y="3109680"/>
            <a:ext cx="743760" cy="360"/>
          </a:xfrm>
          <a:prstGeom prst="straightConnector1">
            <a:avLst/>
          </a:prstGeom>
          <a:ln>
            <a:solidFill>
              <a:srgbClr val="000000"/>
            </a:solidFill>
            <a:round/>
            <a:tailEnd len="med" type="arrow" w="med"/>
          </a:ln>
        </p:spPr>
      </p:cxnSp>
      <p:cxnSp>
        <p:nvCxnSpPr>
          <p:cNvPr id="167" name="Connecteur droit avec flèche 18"/>
          <p:cNvCxnSpPr>
            <a:stCxn id="161" idx="3"/>
            <a:endCxn id="162" idx="2"/>
          </p:cNvCxnSpPr>
          <p:nvPr/>
        </p:nvCxnSpPr>
        <p:spPr>
          <a:xfrm>
            <a:off x="5486040" y="3109680"/>
            <a:ext cx="1134360" cy="360"/>
          </a:xfrm>
          <a:prstGeom prst="straightConnector1">
            <a:avLst/>
          </a:prstGeom>
          <a:ln>
            <a:solidFill>
              <a:srgbClr val="000000"/>
            </a:solidFill>
            <a:round/>
            <a:tailEnd len="med" type="arrow" w="med"/>
          </a:ln>
        </p:spPr>
      </p:cxnSp>
      <p:sp>
        <p:nvSpPr>
          <p:cNvPr id="168" name="ZoneTexte 19"/>
          <p:cNvSpPr/>
          <p:nvPr/>
        </p:nvSpPr>
        <p:spPr>
          <a:xfrm>
            <a:off x="1684440" y="2409840"/>
            <a:ext cx="36576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accent2">
                    <a:lumMod val="60000"/>
                    <a:lumOff val="40000"/>
                  </a:schemeClr>
                </a:solidFill>
                <a:latin typeface="Arial"/>
                <a:ea typeface="Arial"/>
              </a:rPr>
              <a:t>w</a:t>
            </a:r>
            <a:r>
              <a:rPr b="0" lang="fr-FR" sz="1400" spc="-1" strike="noStrike" baseline="-25000">
                <a:solidFill>
                  <a:schemeClr val="accent2">
                    <a:lumMod val="60000"/>
                    <a:lumOff val="40000"/>
                  </a:schemeClr>
                </a:solidFill>
                <a:latin typeface="Arial"/>
                <a:ea typeface="Arial"/>
              </a:rPr>
              <a:t>1</a:t>
            </a:r>
            <a:endParaRPr b="0" lang="en-US" sz="1400" spc="-1" strike="noStrike">
              <a:solidFill>
                <a:srgbClr val="000000"/>
              </a:solidFill>
              <a:latin typeface="Arial"/>
            </a:endParaRPr>
          </a:p>
        </p:txBody>
      </p:sp>
      <p:sp>
        <p:nvSpPr>
          <p:cNvPr id="169" name="ZoneTexte 22"/>
          <p:cNvSpPr/>
          <p:nvPr/>
        </p:nvSpPr>
        <p:spPr>
          <a:xfrm>
            <a:off x="1493280" y="2714760"/>
            <a:ext cx="36576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accent2">
                    <a:lumMod val="60000"/>
                    <a:lumOff val="40000"/>
                  </a:schemeClr>
                </a:solidFill>
                <a:latin typeface="Arial"/>
                <a:ea typeface="Arial"/>
              </a:rPr>
              <a:t>w</a:t>
            </a:r>
            <a:r>
              <a:rPr b="0" lang="fr-FR" sz="1400" spc="-1" strike="noStrike" baseline="-25000">
                <a:solidFill>
                  <a:schemeClr val="accent2">
                    <a:lumMod val="60000"/>
                    <a:lumOff val="40000"/>
                  </a:schemeClr>
                </a:solidFill>
                <a:latin typeface="Arial"/>
                <a:ea typeface="Arial"/>
              </a:rPr>
              <a:t>2</a:t>
            </a:r>
            <a:endParaRPr b="0" lang="en-US" sz="1400" spc="-1" strike="noStrike">
              <a:solidFill>
                <a:srgbClr val="000000"/>
              </a:solidFill>
              <a:latin typeface="Arial"/>
            </a:endParaRPr>
          </a:p>
        </p:txBody>
      </p:sp>
      <p:sp>
        <p:nvSpPr>
          <p:cNvPr id="170" name="ZoneTexte 23"/>
          <p:cNvSpPr/>
          <p:nvPr/>
        </p:nvSpPr>
        <p:spPr>
          <a:xfrm>
            <a:off x="1809360" y="3504600"/>
            <a:ext cx="36576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accent2">
                    <a:lumMod val="60000"/>
                    <a:lumOff val="40000"/>
                  </a:schemeClr>
                </a:solidFill>
                <a:latin typeface="Arial"/>
                <a:ea typeface="Arial"/>
              </a:rPr>
              <a:t>w</a:t>
            </a:r>
            <a:r>
              <a:rPr b="0" lang="fr-FR" sz="1400" spc="-1" strike="noStrike" baseline="-25000">
                <a:solidFill>
                  <a:schemeClr val="accent2">
                    <a:lumMod val="60000"/>
                    <a:lumOff val="40000"/>
                  </a:schemeClr>
                </a:solidFill>
                <a:latin typeface="Arial"/>
                <a:ea typeface="Arial"/>
              </a:rPr>
              <a:t>n</a:t>
            </a:r>
            <a:endParaRPr b="0" lang="en-US" sz="1400" spc="-1" strike="noStrike">
              <a:solidFill>
                <a:srgbClr val="000000"/>
              </a:solidFill>
              <a:latin typeface="Arial"/>
            </a:endParaRPr>
          </a:p>
        </p:txBody>
      </p:sp>
      <p:sp>
        <p:nvSpPr>
          <p:cNvPr id="171" name="ZoneTexte 24"/>
          <p:cNvSpPr/>
          <p:nvPr/>
        </p:nvSpPr>
        <p:spPr>
          <a:xfrm>
            <a:off x="668520" y="1733400"/>
            <a:ext cx="648144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lt1">
                    <a:lumMod val="65000"/>
                  </a:schemeClr>
                </a:solidFill>
                <a:latin typeface="Arial"/>
                <a:ea typeface="Arial"/>
              </a:rPr>
              <a:t>Entrées</a:t>
            </a:r>
            <a:r>
              <a:rPr b="0" lang="fr-FR" sz="1400" spc="-1" strike="noStrike">
                <a:solidFill>
                  <a:schemeClr val="lt1">
                    <a:lumMod val="65000"/>
                  </a:schemeClr>
                </a:solidFill>
                <a:latin typeface="Arial"/>
                <a:ea typeface="Arial"/>
              </a:rPr>
              <a:t>	</a:t>
            </a:r>
            <a:r>
              <a:rPr b="0" lang="fr-FR" sz="1400" spc="-1" strike="noStrike">
                <a:solidFill>
                  <a:schemeClr val="lt1">
                    <a:lumMod val="65000"/>
                  </a:schemeClr>
                </a:solidFill>
                <a:latin typeface="Arial"/>
                <a:ea typeface="Arial"/>
              </a:rPr>
              <a:t>Poids </a:t>
            </a:r>
            <a:r>
              <a:rPr b="0" lang="fr-FR" sz="1400" spc="-1" strike="noStrike">
                <a:solidFill>
                  <a:schemeClr val="lt1">
                    <a:lumMod val="65000"/>
                  </a:schemeClr>
                </a:solidFill>
                <a:latin typeface="Arial"/>
                <a:ea typeface="Arial"/>
              </a:rPr>
              <a:t>	</a:t>
            </a:r>
            <a:r>
              <a:rPr b="0" lang="fr-FR" sz="1400" spc="-1" strike="noStrike">
                <a:solidFill>
                  <a:schemeClr val="lt1">
                    <a:lumMod val="65000"/>
                  </a:schemeClr>
                </a:solidFill>
                <a:latin typeface="Arial"/>
                <a:ea typeface="Arial"/>
              </a:rPr>
              <a:t>Somme</a:t>
            </a:r>
            <a:r>
              <a:rPr b="0" lang="fr-FR" sz="1400" spc="-1" strike="noStrike">
                <a:solidFill>
                  <a:schemeClr val="lt1">
                    <a:lumMod val="65000"/>
                  </a:schemeClr>
                </a:solidFill>
                <a:latin typeface="Arial"/>
                <a:ea typeface="Arial"/>
              </a:rPr>
              <a:t>	</a:t>
            </a:r>
            <a:r>
              <a:rPr b="0" lang="fr-FR" sz="1400" spc="-1" strike="noStrike">
                <a:solidFill>
                  <a:schemeClr val="lt1">
                    <a:lumMod val="65000"/>
                  </a:schemeClr>
                </a:solidFill>
                <a:latin typeface="Arial"/>
                <a:ea typeface="Arial"/>
              </a:rPr>
              <a:t>              Non-linéarité                            Sortie</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Le perceptron </a:t>
            </a:r>
            <a:endParaRPr b="0" lang="en-US" sz="4000" spc="-1" strike="noStrike">
              <a:solidFill>
                <a:srgbClr val="000000"/>
              </a:solidFill>
              <a:latin typeface="Arial"/>
            </a:endParaRPr>
          </a:p>
        </p:txBody>
      </p:sp>
      <p:sp>
        <p:nvSpPr>
          <p:cNvPr id="173"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Le perceptron : </a:t>
            </a:r>
            <a:r>
              <a:rPr b="0" lang="fr-FR" sz="1400" spc="-1" strike="noStrike">
                <a:solidFill>
                  <a:schemeClr val="dk1"/>
                </a:solidFill>
                <a:latin typeface="Century Gothic"/>
              </a:rPr>
              <a:t>bloc élémentaire des réseaux de neurones</a:t>
            </a:r>
            <a:endParaRPr b="0" lang="en-US" sz="1400" spc="-1" strike="noStrike">
              <a:solidFill>
                <a:schemeClr val="dk1"/>
              </a:solidFill>
              <a:latin typeface="Century Gothic"/>
            </a:endParaRPr>
          </a:p>
        </p:txBody>
      </p:sp>
      <p:sp>
        <p:nvSpPr>
          <p:cNvPr id="174" name="PlaceHolder 3"/>
          <p:cNvSpPr>
            <a:spLocks noGrp="1"/>
          </p:cNvSpPr>
          <p:nvPr>
            <p:ph type="sldNum" idx="4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5B73E2D1-D2BF-4ECC-A783-B2651F3F7093}" type="slidenum">
              <a:rPr b="1" lang="fr-FR" sz="1400" spc="-1" strike="noStrike">
                <a:solidFill>
                  <a:schemeClr val="dk1"/>
                </a:solidFill>
                <a:latin typeface="Arial"/>
                <a:ea typeface="Arial"/>
              </a:rPr>
              <a:t>11</a:t>
            </a:fld>
            <a:endParaRPr b="0" lang="en-US" sz="1400" spc="-1" strike="noStrike">
              <a:solidFill>
                <a:srgbClr val="000000"/>
              </a:solidFill>
              <a:latin typeface="Times New Roman"/>
            </a:endParaRPr>
          </a:p>
        </p:txBody>
      </p:sp>
      <p:sp>
        <p:nvSpPr>
          <p:cNvPr id="175" name="Ellipse 2"/>
          <p:cNvSpPr/>
          <p:nvPr/>
        </p:nvSpPr>
        <p:spPr>
          <a:xfrm>
            <a:off x="781200" y="2066760"/>
            <a:ext cx="485280" cy="485280"/>
          </a:xfrm>
          <a:prstGeom prst="ellipse">
            <a:avLst/>
          </a:prstGeom>
          <a:solidFill>
            <a:srgbClr val="d34817"/>
          </a:solidFill>
          <a:ln>
            <a:solidFill>
              <a:srgbClr val="9c351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x</a:t>
            </a:r>
            <a:r>
              <a:rPr b="1" lang="fr-FR" sz="1100" spc="-1" strike="noStrike" baseline="-25000">
                <a:solidFill>
                  <a:schemeClr val="lt1"/>
                </a:solidFill>
                <a:latin typeface="Century Gothic"/>
                <a:ea typeface="Arial"/>
              </a:rPr>
              <a:t>1</a:t>
            </a:r>
            <a:endParaRPr b="0" lang="en-US" sz="1100" spc="-1" strike="noStrike">
              <a:solidFill>
                <a:srgbClr val="ffffff"/>
              </a:solidFill>
              <a:latin typeface="Arial"/>
            </a:endParaRPr>
          </a:p>
        </p:txBody>
      </p:sp>
      <p:sp>
        <p:nvSpPr>
          <p:cNvPr id="176" name="Ellipse 5"/>
          <p:cNvSpPr/>
          <p:nvPr/>
        </p:nvSpPr>
        <p:spPr>
          <a:xfrm>
            <a:off x="771480" y="3828960"/>
            <a:ext cx="485280" cy="485280"/>
          </a:xfrm>
          <a:prstGeom prst="ellipse">
            <a:avLst/>
          </a:prstGeom>
          <a:solidFill>
            <a:srgbClr val="d34817"/>
          </a:solidFill>
          <a:ln>
            <a:solidFill>
              <a:srgbClr val="9c351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x</a:t>
            </a:r>
            <a:r>
              <a:rPr b="1" lang="fr-FR" sz="1100" spc="-1" strike="noStrike" baseline="-25000">
                <a:solidFill>
                  <a:schemeClr val="lt1"/>
                </a:solidFill>
                <a:latin typeface="Century Gothic"/>
                <a:ea typeface="Arial"/>
              </a:rPr>
              <a:t>n</a:t>
            </a:r>
            <a:endParaRPr b="0" lang="en-US" sz="1100" spc="-1" strike="noStrike">
              <a:solidFill>
                <a:srgbClr val="ffffff"/>
              </a:solidFill>
              <a:latin typeface="Arial"/>
            </a:endParaRPr>
          </a:p>
        </p:txBody>
      </p:sp>
      <p:sp>
        <p:nvSpPr>
          <p:cNvPr id="177" name="Ellipse 6"/>
          <p:cNvSpPr/>
          <p:nvPr/>
        </p:nvSpPr>
        <p:spPr>
          <a:xfrm>
            <a:off x="771480" y="2705040"/>
            <a:ext cx="485280" cy="485280"/>
          </a:xfrm>
          <a:prstGeom prst="ellipse">
            <a:avLst/>
          </a:prstGeom>
          <a:solidFill>
            <a:srgbClr val="d34817"/>
          </a:solidFill>
          <a:ln>
            <a:solidFill>
              <a:srgbClr val="9c351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x</a:t>
            </a:r>
            <a:r>
              <a:rPr b="1" lang="fr-FR" sz="1100" spc="-1" strike="noStrike" baseline="-25000">
                <a:solidFill>
                  <a:schemeClr val="lt1"/>
                </a:solidFill>
                <a:latin typeface="Century Gothic"/>
                <a:ea typeface="Arial"/>
              </a:rPr>
              <a:t>2</a:t>
            </a:r>
            <a:endParaRPr b="0" lang="en-US" sz="1100" spc="-1" strike="noStrike">
              <a:solidFill>
                <a:srgbClr val="ffffff"/>
              </a:solidFill>
              <a:latin typeface="Arial"/>
            </a:endParaRPr>
          </a:p>
        </p:txBody>
      </p:sp>
      <p:sp>
        <p:nvSpPr>
          <p:cNvPr id="178" name="ZoneTexte 3"/>
          <p:cNvSpPr/>
          <p:nvPr/>
        </p:nvSpPr>
        <p:spPr>
          <a:xfrm>
            <a:off x="890640" y="3242880"/>
            <a:ext cx="26640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1400" spc="-1" strike="noStrike">
                <a:solidFill>
                  <a:srgbClr val="000000"/>
                </a:solidFill>
                <a:latin typeface="Arial"/>
                <a:ea typeface="Arial"/>
              </a:rPr>
              <a:t>.</a:t>
            </a:r>
            <a:endParaRPr b="0" lang="en-US" sz="1400" spc="-1" strike="noStrike">
              <a:solidFill>
                <a:srgbClr val="000000"/>
              </a:solidFill>
              <a:latin typeface="Arial"/>
            </a:endParaRPr>
          </a:p>
          <a:p>
            <a:pPr algn="ctr">
              <a:lnSpc>
                <a:spcPct val="100000"/>
              </a:lnSpc>
            </a:pPr>
            <a:r>
              <a:rPr b="0" lang="fr-FR" sz="1400" spc="-1" strike="noStrike">
                <a:solidFill>
                  <a:srgbClr val="000000"/>
                </a:solidFill>
                <a:latin typeface="Arial"/>
                <a:ea typeface="Arial"/>
              </a:rPr>
              <a:t>.</a:t>
            </a:r>
            <a:endParaRPr b="0" lang="en-US" sz="1400" spc="-1" strike="noStrike">
              <a:solidFill>
                <a:srgbClr val="000000"/>
              </a:solidFill>
              <a:latin typeface="Arial"/>
            </a:endParaRPr>
          </a:p>
        </p:txBody>
      </p:sp>
      <mc:AlternateContent>
        <mc:Choice xmlns:a14="http://schemas.microsoft.com/office/drawing/2010/main" Requires="a14">
          <p:sp>
            <p:nvSpPr>
              <p:cNvPr id="179" name="Rectangle à coins arrondis 4"/>
              <p:cNvSpPr txBox="1"/>
              <p:nvPr/>
            </p:nvSpPr>
            <p:spPr>
              <a:xfrm>
                <a:off x="2438280" y="2705040"/>
                <a:ext cx="885600" cy="809280"/>
              </a:xfrm>
              <a:prstGeom prst="rect">
                <a:avLst/>
              </a:prstGeom>
            </p:spPr>
            <p:txBody>
              <a:bodyPr/>
              <a:p>
                <a14:m>
                  <m:oMath xmlns:m="http://schemas.openxmlformats.org/officeDocument/2006/math">
                    <m:r>
                      <m:t xml:space="preserve">∑</m:t>
                    </m:r>
                  </m:oMath>
                </a14:m>
              </a:p>
            </p:txBody>
          </p:sp>
        </mc:Choice>
        <mc:Fallback/>
      </mc:AlternateContent>
      <mc:AlternateContent>
        <mc:Choice xmlns:a14="http://schemas.microsoft.com/office/drawing/2010/main" Requires="a14">
          <p:sp>
            <p:nvSpPr>
              <p:cNvPr id="180" name="Rectangle à coins arrondis 9"/>
              <p:cNvSpPr txBox="1"/>
              <p:nvPr/>
            </p:nvSpPr>
            <p:spPr>
              <a:xfrm>
                <a:off x="4067280" y="2912400"/>
                <a:ext cx="1418760" cy="394920"/>
              </a:xfrm>
              <a:prstGeom prst="rect">
                <a:avLst/>
              </a:prstGeom>
            </p:spPr>
            <p:txBody>
              <a:bodyPr/>
              <a:p>
                <a14:m>
                  <m:oMath xmlns:m="http://schemas.openxmlformats.org/officeDocument/2006/math">
                    <m:r>
                      <m:t xml:space="preserve">𝒈</m:t>
                    </m:r>
                    <m:d>
                      <m:dPr>
                        <m:begChr m:val="("/>
                        <m:endChr m:val=")"/>
                      </m:dPr>
                      <m:e>
                        <m:r>
                          <m:t xml:space="preserve">⋅</m:t>
                        </m:r>
                      </m:e>
                    </m:d>
                  </m:oMath>
                </a14:m>
              </a:p>
            </p:txBody>
          </p:sp>
        </mc:Choice>
        <mc:Fallback/>
      </mc:AlternateContent>
      <p:sp>
        <p:nvSpPr>
          <p:cNvPr id="181" name="Ellipse 10"/>
          <p:cNvSpPr/>
          <p:nvPr/>
        </p:nvSpPr>
        <p:spPr>
          <a:xfrm>
            <a:off x="6620040" y="2867040"/>
            <a:ext cx="485280" cy="48528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y</a:t>
            </a:r>
            <a:endParaRPr b="0" lang="en-US" sz="1100" spc="-1" strike="noStrike">
              <a:solidFill>
                <a:srgbClr val="000000"/>
              </a:solidFill>
              <a:latin typeface="Arial"/>
            </a:endParaRPr>
          </a:p>
        </p:txBody>
      </p:sp>
      <p:cxnSp>
        <p:nvCxnSpPr>
          <p:cNvPr id="182" name="Connecteur droit avec flèche 8"/>
          <p:cNvCxnSpPr>
            <a:stCxn id="175" idx="6"/>
            <a:endCxn id="179" idx="1"/>
          </p:cNvCxnSpPr>
          <p:nvPr/>
        </p:nvCxnSpPr>
        <p:spPr>
          <a:xfrm>
            <a:off x="1266480" y="2309400"/>
            <a:ext cx="1172160" cy="800640"/>
          </a:xfrm>
          <a:prstGeom prst="straightConnector1">
            <a:avLst/>
          </a:prstGeom>
          <a:ln>
            <a:solidFill>
              <a:srgbClr val="d34817"/>
            </a:solidFill>
            <a:round/>
            <a:tailEnd len="med" type="arrow" w="med"/>
          </a:ln>
        </p:spPr>
      </p:cxnSp>
      <p:cxnSp>
        <p:nvCxnSpPr>
          <p:cNvPr id="183" name="Connecteur droit avec flèche 12"/>
          <p:cNvCxnSpPr>
            <a:stCxn id="177" idx="6"/>
            <a:endCxn id="179" idx="1"/>
          </p:cNvCxnSpPr>
          <p:nvPr/>
        </p:nvCxnSpPr>
        <p:spPr>
          <a:xfrm>
            <a:off x="1256760" y="2947680"/>
            <a:ext cx="1181880" cy="162360"/>
          </a:xfrm>
          <a:prstGeom prst="straightConnector1">
            <a:avLst/>
          </a:prstGeom>
          <a:ln>
            <a:solidFill>
              <a:srgbClr val="d34817"/>
            </a:solidFill>
            <a:round/>
            <a:tailEnd len="med" type="arrow" w="med"/>
          </a:ln>
        </p:spPr>
      </p:cxnSp>
      <p:cxnSp>
        <p:nvCxnSpPr>
          <p:cNvPr id="184" name="Connecteur droit avec flèche 14"/>
          <p:cNvCxnSpPr>
            <a:stCxn id="176" idx="6"/>
            <a:endCxn id="179" idx="1"/>
          </p:cNvCxnSpPr>
          <p:nvPr/>
        </p:nvCxnSpPr>
        <p:spPr>
          <a:xfrm flipV="1">
            <a:off x="1256760" y="3109680"/>
            <a:ext cx="1181880" cy="962280"/>
          </a:xfrm>
          <a:prstGeom prst="straightConnector1">
            <a:avLst/>
          </a:prstGeom>
          <a:ln>
            <a:solidFill>
              <a:srgbClr val="d34817"/>
            </a:solidFill>
            <a:round/>
            <a:tailEnd len="med" type="arrow" w="med"/>
          </a:ln>
        </p:spPr>
      </p:cxnSp>
      <p:cxnSp>
        <p:nvCxnSpPr>
          <p:cNvPr id="185" name="Connecteur droit avec flèche 16"/>
          <p:cNvCxnSpPr>
            <a:stCxn id="179" idx="3"/>
            <a:endCxn id="180" idx="1"/>
          </p:cNvCxnSpPr>
          <p:nvPr/>
        </p:nvCxnSpPr>
        <p:spPr>
          <a:xfrm>
            <a:off x="3323880" y="3109680"/>
            <a:ext cx="743760" cy="360"/>
          </a:xfrm>
          <a:prstGeom prst="straightConnector1">
            <a:avLst/>
          </a:prstGeom>
          <a:ln>
            <a:solidFill>
              <a:srgbClr val="000000"/>
            </a:solidFill>
            <a:round/>
            <a:tailEnd len="med" type="arrow" w="med"/>
          </a:ln>
        </p:spPr>
      </p:cxnSp>
      <p:cxnSp>
        <p:nvCxnSpPr>
          <p:cNvPr id="186" name="Connecteur droit avec flèche 18"/>
          <p:cNvCxnSpPr>
            <a:stCxn id="180" idx="3"/>
            <a:endCxn id="181" idx="2"/>
          </p:cNvCxnSpPr>
          <p:nvPr/>
        </p:nvCxnSpPr>
        <p:spPr>
          <a:xfrm>
            <a:off x="5486040" y="3109680"/>
            <a:ext cx="1134360" cy="360"/>
          </a:xfrm>
          <a:prstGeom prst="straightConnector1">
            <a:avLst/>
          </a:prstGeom>
          <a:ln>
            <a:solidFill>
              <a:srgbClr val="000000"/>
            </a:solidFill>
            <a:round/>
            <a:tailEnd len="med" type="arrow" w="med"/>
          </a:ln>
        </p:spPr>
      </p:cxnSp>
      <p:sp>
        <p:nvSpPr>
          <p:cNvPr id="187" name="ZoneTexte 19"/>
          <p:cNvSpPr/>
          <p:nvPr/>
        </p:nvSpPr>
        <p:spPr>
          <a:xfrm>
            <a:off x="1684440" y="2409840"/>
            <a:ext cx="36576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accent2">
                    <a:lumMod val="60000"/>
                    <a:lumOff val="40000"/>
                  </a:schemeClr>
                </a:solidFill>
                <a:latin typeface="Arial"/>
                <a:ea typeface="Arial"/>
              </a:rPr>
              <a:t>w</a:t>
            </a:r>
            <a:r>
              <a:rPr b="0" lang="fr-FR" sz="1400" spc="-1" strike="noStrike" baseline="-25000">
                <a:solidFill>
                  <a:schemeClr val="accent2">
                    <a:lumMod val="60000"/>
                    <a:lumOff val="40000"/>
                  </a:schemeClr>
                </a:solidFill>
                <a:latin typeface="Arial"/>
                <a:ea typeface="Arial"/>
              </a:rPr>
              <a:t>1</a:t>
            </a:r>
            <a:endParaRPr b="0" lang="en-US" sz="1400" spc="-1" strike="noStrike">
              <a:solidFill>
                <a:srgbClr val="000000"/>
              </a:solidFill>
              <a:latin typeface="Arial"/>
            </a:endParaRPr>
          </a:p>
        </p:txBody>
      </p:sp>
      <p:sp>
        <p:nvSpPr>
          <p:cNvPr id="188" name="ZoneTexte 22"/>
          <p:cNvSpPr/>
          <p:nvPr/>
        </p:nvSpPr>
        <p:spPr>
          <a:xfrm>
            <a:off x="1493280" y="2714760"/>
            <a:ext cx="36576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accent2">
                    <a:lumMod val="60000"/>
                    <a:lumOff val="40000"/>
                  </a:schemeClr>
                </a:solidFill>
                <a:latin typeface="Arial"/>
                <a:ea typeface="Arial"/>
              </a:rPr>
              <a:t>w</a:t>
            </a:r>
            <a:r>
              <a:rPr b="0" lang="fr-FR" sz="1400" spc="-1" strike="noStrike" baseline="-25000">
                <a:solidFill>
                  <a:schemeClr val="accent2">
                    <a:lumMod val="60000"/>
                    <a:lumOff val="40000"/>
                  </a:schemeClr>
                </a:solidFill>
                <a:latin typeface="Arial"/>
                <a:ea typeface="Arial"/>
              </a:rPr>
              <a:t>2</a:t>
            </a:r>
            <a:endParaRPr b="0" lang="en-US" sz="1400" spc="-1" strike="noStrike">
              <a:solidFill>
                <a:srgbClr val="000000"/>
              </a:solidFill>
              <a:latin typeface="Arial"/>
            </a:endParaRPr>
          </a:p>
        </p:txBody>
      </p:sp>
      <p:sp>
        <p:nvSpPr>
          <p:cNvPr id="189" name="ZoneTexte 23"/>
          <p:cNvSpPr/>
          <p:nvPr/>
        </p:nvSpPr>
        <p:spPr>
          <a:xfrm>
            <a:off x="1809360" y="3504600"/>
            <a:ext cx="36576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accent2">
                    <a:lumMod val="60000"/>
                    <a:lumOff val="40000"/>
                  </a:schemeClr>
                </a:solidFill>
                <a:latin typeface="Arial"/>
                <a:ea typeface="Arial"/>
              </a:rPr>
              <a:t>w</a:t>
            </a:r>
            <a:r>
              <a:rPr b="0" lang="fr-FR" sz="1400" spc="-1" strike="noStrike" baseline="-25000">
                <a:solidFill>
                  <a:schemeClr val="accent2">
                    <a:lumMod val="60000"/>
                    <a:lumOff val="40000"/>
                  </a:schemeClr>
                </a:solidFill>
                <a:latin typeface="Arial"/>
                <a:ea typeface="Arial"/>
              </a:rPr>
              <a:t>n</a:t>
            </a:r>
            <a:endParaRPr b="0" lang="en-US" sz="1400" spc="-1" strike="noStrike">
              <a:solidFill>
                <a:srgbClr val="000000"/>
              </a:solidFill>
              <a:latin typeface="Arial"/>
            </a:endParaRPr>
          </a:p>
        </p:txBody>
      </p:sp>
      <mc:AlternateContent>
        <mc:Choice xmlns:a14="http://schemas.microsoft.com/office/drawing/2010/main" Requires="a14">
          <p:sp>
            <p:nvSpPr>
              <p:cNvPr id="190" name="ZoneTexte 7"/>
              <p:cNvSpPr txBox="1"/>
              <p:nvPr/>
            </p:nvSpPr>
            <p:spPr>
              <a:xfrm>
                <a:off x="3695760" y="4140360"/>
                <a:ext cx="1541160" cy="680040"/>
              </a:xfrm>
              <a:prstGeom prst="rect">
                <a:avLst/>
              </a:prstGeom>
            </p:spPr>
            <p:txBody>
              <a:bodyPr/>
              <a:p>
                <a14:m>
                  <m:oMath xmlns:m="http://schemas.openxmlformats.org/officeDocument/2006/math">
                    <m:r>
                      <m:t xml:space="preserve">𝑦</m:t>
                    </m:r>
                    <m:r>
                      <m:t xml:space="preserve">=</m:t>
                    </m:r>
                    <m:r>
                      <m:t xml:space="preserve">𝑔</m:t>
                    </m:r>
                    <m:d>
                      <m:dPr>
                        <m:begChr m:val="("/>
                        <m:endChr m:val=")"/>
                      </m:dPr>
                      <m:e>
                        <m:nary>
                          <m:naryPr>
                            <m:chr m:val="∑"/>
                          </m:naryPr>
                          <m:sub>
                            <m:r>
                              <m:t xml:space="preserve">𝑖</m:t>
                            </m:r>
                          </m:sub>
                          <m:sup>
                            <m:r>
                              <m:t xml:space="preserve">𝑛</m:t>
                            </m:r>
                          </m:sup>
                          <m:e>
                            <m:sSub>
                              <m:e>
                                <m:r>
                                  <m:t xml:space="preserve">𝑤</m:t>
                                </m:r>
                              </m:e>
                              <m:sub>
                                <m:r>
                                  <m:t xml:space="preserve">𝑖</m:t>
                                </m:r>
                              </m:sub>
                            </m:sSub>
                            <m:sSub>
                              <m:e>
                                <m:r>
                                  <m:t xml:space="preserve">𝑥</m:t>
                                </m:r>
                              </m:e>
                              <m:sub>
                                <m:r>
                                  <m:t xml:space="preserve">𝑖</m:t>
                                </m:r>
                              </m:sub>
                            </m:sSub>
                          </m:e>
                        </m:nary>
                      </m:e>
                    </m:d>
                  </m:oMath>
                </a14:m>
              </a:p>
            </p:txBody>
          </p:sp>
        </mc:Choice>
        <mc:Fallback/>
      </mc:AlternateContent>
      <p:sp>
        <p:nvSpPr>
          <p:cNvPr id="191" name="ZoneTexte 20"/>
          <p:cNvSpPr/>
          <p:nvPr/>
        </p:nvSpPr>
        <p:spPr>
          <a:xfrm>
            <a:off x="668520" y="1733400"/>
            <a:ext cx="648144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lt1">
                    <a:lumMod val="65000"/>
                  </a:schemeClr>
                </a:solidFill>
                <a:latin typeface="Arial"/>
                <a:ea typeface="Arial"/>
              </a:rPr>
              <a:t>Entrées</a:t>
            </a:r>
            <a:r>
              <a:rPr b="0" lang="fr-FR" sz="1400" spc="-1" strike="noStrike">
                <a:solidFill>
                  <a:schemeClr val="lt1">
                    <a:lumMod val="65000"/>
                  </a:schemeClr>
                </a:solidFill>
                <a:latin typeface="Arial"/>
                <a:ea typeface="Arial"/>
              </a:rPr>
              <a:t>	</a:t>
            </a:r>
            <a:r>
              <a:rPr b="0" lang="fr-FR" sz="1400" spc="-1" strike="noStrike">
                <a:solidFill>
                  <a:schemeClr val="lt1">
                    <a:lumMod val="65000"/>
                  </a:schemeClr>
                </a:solidFill>
                <a:latin typeface="Arial"/>
                <a:ea typeface="Arial"/>
              </a:rPr>
              <a:t>Poids </a:t>
            </a:r>
            <a:r>
              <a:rPr b="0" lang="fr-FR" sz="1400" spc="-1" strike="noStrike">
                <a:solidFill>
                  <a:schemeClr val="lt1">
                    <a:lumMod val="65000"/>
                  </a:schemeClr>
                </a:solidFill>
                <a:latin typeface="Arial"/>
                <a:ea typeface="Arial"/>
              </a:rPr>
              <a:t>	</a:t>
            </a:r>
            <a:r>
              <a:rPr b="0" lang="fr-FR" sz="1400" spc="-1" strike="noStrike">
                <a:solidFill>
                  <a:schemeClr val="lt1">
                    <a:lumMod val="65000"/>
                  </a:schemeClr>
                </a:solidFill>
                <a:latin typeface="Arial"/>
                <a:ea typeface="Arial"/>
              </a:rPr>
              <a:t>Somme</a:t>
            </a:r>
            <a:r>
              <a:rPr b="0" lang="fr-FR" sz="1400" spc="-1" strike="noStrike">
                <a:solidFill>
                  <a:schemeClr val="lt1">
                    <a:lumMod val="65000"/>
                  </a:schemeClr>
                </a:solidFill>
                <a:latin typeface="Arial"/>
                <a:ea typeface="Arial"/>
              </a:rPr>
              <a:t>	</a:t>
            </a:r>
            <a:r>
              <a:rPr b="0" lang="fr-FR" sz="1400" spc="-1" strike="noStrike">
                <a:solidFill>
                  <a:schemeClr val="lt1">
                    <a:lumMod val="65000"/>
                  </a:schemeClr>
                </a:solidFill>
                <a:latin typeface="Arial"/>
                <a:ea typeface="Arial"/>
              </a:rPr>
              <a:t>              Non-linéarité                            Sortie</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Le perceptron </a:t>
            </a:r>
            <a:endParaRPr b="0" lang="en-US" sz="4000" spc="-1" strike="noStrike">
              <a:solidFill>
                <a:srgbClr val="000000"/>
              </a:solidFill>
              <a:latin typeface="Arial"/>
            </a:endParaRPr>
          </a:p>
        </p:txBody>
      </p:sp>
      <p:sp>
        <p:nvSpPr>
          <p:cNvPr id="193"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Le perceptron : </a:t>
            </a:r>
            <a:r>
              <a:rPr b="0" lang="fr-FR" sz="1400" spc="-1" strike="noStrike">
                <a:solidFill>
                  <a:schemeClr val="dk1"/>
                </a:solidFill>
                <a:latin typeface="Century Gothic"/>
              </a:rPr>
              <a:t>bloc élémentaire des réseaux de neurones</a:t>
            </a:r>
            <a:endParaRPr b="0" lang="en-US" sz="1400" spc="-1" strike="noStrike">
              <a:solidFill>
                <a:schemeClr val="dk1"/>
              </a:solidFill>
              <a:latin typeface="Century Gothic"/>
            </a:endParaRPr>
          </a:p>
        </p:txBody>
      </p:sp>
      <p:sp>
        <p:nvSpPr>
          <p:cNvPr id="194" name="PlaceHolder 3"/>
          <p:cNvSpPr>
            <a:spLocks noGrp="1"/>
          </p:cNvSpPr>
          <p:nvPr>
            <p:ph type="sldNum" idx="4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A7307395-8ADA-4118-AA3C-D91478C1EC38}" type="slidenum">
              <a:rPr b="1" lang="fr-FR" sz="1400" spc="-1" strike="noStrike">
                <a:solidFill>
                  <a:schemeClr val="dk1"/>
                </a:solidFill>
                <a:latin typeface="Arial"/>
                <a:ea typeface="Arial"/>
              </a:rPr>
              <a:t>12</a:t>
            </a:fld>
            <a:endParaRPr b="0" lang="en-US" sz="1400" spc="-1" strike="noStrike">
              <a:solidFill>
                <a:srgbClr val="000000"/>
              </a:solidFill>
              <a:latin typeface="Times New Roman"/>
            </a:endParaRPr>
          </a:p>
        </p:txBody>
      </p:sp>
      <p:sp>
        <p:nvSpPr>
          <p:cNvPr id="195" name="Ellipse 2"/>
          <p:cNvSpPr/>
          <p:nvPr/>
        </p:nvSpPr>
        <p:spPr>
          <a:xfrm>
            <a:off x="781200" y="2066760"/>
            <a:ext cx="485280" cy="485280"/>
          </a:xfrm>
          <a:prstGeom prst="ellipse">
            <a:avLst/>
          </a:prstGeom>
          <a:solidFill>
            <a:srgbClr val="d34817"/>
          </a:solidFill>
          <a:ln>
            <a:solidFill>
              <a:srgbClr val="9c351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x</a:t>
            </a:r>
            <a:r>
              <a:rPr b="1" lang="fr-FR" sz="1100" spc="-1" strike="noStrike" baseline="-25000">
                <a:solidFill>
                  <a:schemeClr val="lt1"/>
                </a:solidFill>
                <a:latin typeface="Century Gothic"/>
                <a:ea typeface="Arial"/>
              </a:rPr>
              <a:t>1</a:t>
            </a:r>
            <a:endParaRPr b="0" lang="en-US" sz="1100" spc="-1" strike="noStrike">
              <a:solidFill>
                <a:srgbClr val="ffffff"/>
              </a:solidFill>
              <a:latin typeface="Arial"/>
            </a:endParaRPr>
          </a:p>
        </p:txBody>
      </p:sp>
      <p:sp>
        <p:nvSpPr>
          <p:cNvPr id="196" name="Ellipse 5"/>
          <p:cNvSpPr/>
          <p:nvPr/>
        </p:nvSpPr>
        <p:spPr>
          <a:xfrm>
            <a:off x="771480" y="3828960"/>
            <a:ext cx="485280" cy="485280"/>
          </a:xfrm>
          <a:prstGeom prst="ellipse">
            <a:avLst/>
          </a:prstGeom>
          <a:solidFill>
            <a:srgbClr val="d34817"/>
          </a:solidFill>
          <a:ln>
            <a:solidFill>
              <a:srgbClr val="9c351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x</a:t>
            </a:r>
            <a:r>
              <a:rPr b="1" lang="fr-FR" sz="1100" spc="-1" strike="noStrike" baseline="-25000">
                <a:solidFill>
                  <a:schemeClr val="lt1"/>
                </a:solidFill>
                <a:latin typeface="Century Gothic"/>
                <a:ea typeface="Arial"/>
              </a:rPr>
              <a:t>n</a:t>
            </a:r>
            <a:endParaRPr b="0" lang="en-US" sz="1100" spc="-1" strike="noStrike">
              <a:solidFill>
                <a:srgbClr val="ffffff"/>
              </a:solidFill>
              <a:latin typeface="Arial"/>
            </a:endParaRPr>
          </a:p>
        </p:txBody>
      </p:sp>
      <p:sp>
        <p:nvSpPr>
          <p:cNvPr id="197" name="Ellipse 6"/>
          <p:cNvSpPr/>
          <p:nvPr/>
        </p:nvSpPr>
        <p:spPr>
          <a:xfrm>
            <a:off x="771480" y="2705040"/>
            <a:ext cx="485280" cy="485280"/>
          </a:xfrm>
          <a:prstGeom prst="ellipse">
            <a:avLst/>
          </a:prstGeom>
          <a:solidFill>
            <a:srgbClr val="d34817"/>
          </a:solidFill>
          <a:ln>
            <a:solidFill>
              <a:srgbClr val="9c351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x</a:t>
            </a:r>
            <a:r>
              <a:rPr b="1" lang="fr-FR" sz="1100" spc="-1" strike="noStrike" baseline="-25000">
                <a:solidFill>
                  <a:schemeClr val="lt1"/>
                </a:solidFill>
                <a:latin typeface="Century Gothic"/>
                <a:ea typeface="Arial"/>
              </a:rPr>
              <a:t>2</a:t>
            </a:r>
            <a:endParaRPr b="0" lang="en-US" sz="1100" spc="-1" strike="noStrike">
              <a:solidFill>
                <a:srgbClr val="ffffff"/>
              </a:solidFill>
              <a:latin typeface="Arial"/>
            </a:endParaRPr>
          </a:p>
        </p:txBody>
      </p:sp>
      <p:sp>
        <p:nvSpPr>
          <p:cNvPr id="198" name="ZoneTexte 3"/>
          <p:cNvSpPr/>
          <p:nvPr/>
        </p:nvSpPr>
        <p:spPr>
          <a:xfrm>
            <a:off x="890640" y="3242880"/>
            <a:ext cx="26640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1400" spc="-1" strike="noStrike">
                <a:solidFill>
                  <a:srgbClr val="000000"/>
                </a:solidFill>
                <a:latin typeface="Arial"/>
                <a:ea typeface="Arial"/>
              </a:rPr>
              <a:t>.</a:t>
            </a:r>
            <a:endParaRPr b="0" lang="en-US" sz="1400" spc="-1" strike="noStrike">
              <a:solidFill>
                <a:srgbClr val="000000"/>
              </a:solidFill>
              <a:latin typeface="Arial"/>
            </a:endParaRPr>
          </a:p>
          <a:p>
            <a:pPr algn="ctr">
              <a:lnSpc>
                <a:spcPct val="100000"/>
              </a:lnSpc>
            </a:pPr>
            <a:r>
              <a:rPr b="0" lang="fr-FR" sz="1400" spc="-1" strike="noStrike">
                <a:solidFill>
                  <a:srgbClr val="000000"/>
                </a:solidFill>
                <a:latin typeface="Arial"/>
                <a:ea typeface="Arial"/>
              </a:rPr>
              <a:t>.</a:t>
            </a:r>
            <a:endParaRPr b="0" lang="en-US" sz="1400" spc="-1" strike="noStrike">
              <a:solidFill>
                <a:srgbClr val="000000"/>
              </a:solidFill>
              <a:latin typeface="Arial"/>
            </a:endParaRPr>
          </a:p>
        </p:txBody>
      </p:sp>
      <mc:AlternateContent>
        <mc:Choice xmlns:a14="http://schemas.microsoft.com/office/drawing/2010/main" Requires="a14">
          <p:sp>
            <p:nvSpPr>
              <p:cNvPr id="199" name="Rectangle à coins arrondis 4"/>
              <p:cNvSpPr txBox="1"/>
              <p:nvPr/>
            </p:nvSpPr>
            <p:spPr>
              <a:xfrm>
                <a:off x="2438280" y="2705040"/>
                <a:ext cx="885600" cy="809280"/>
              </a:xfrm>
              <a:prstGeom prst="rect">
                <a:avLst/>
              </a:prstGeom>
            </p:spPr>
            <p:txBody>
              <a:bodyPr/>
              <a:p>
                <a14:m>
                  <m:oMath xmlns:m="http://schemas.openxmlformats.org/officeDocument/2006/math">
                    <m:r>
                      <m:t xml:space="preserve">∑</m:t>
                    </m:r>
                  </m:oMath>
                </a14:m>
              </a:p>
            </p:txBody>
          </p:sp>
        </mc:Choice>
        <mc:Fallback/>
      </mc:AlternateContent>
      <mc:AlternateContent>
        <mc:Choice xmlns:a14="http://schemas.microsoft.com/office/drawing/2010/main" Requires="a14">
          <p:sp>
            <p:nvSpPr>
              <p:cNvPr id="200" name="Rectangle à coins arrondis 9"/>
              <p:cNvSpPr txBox="1"/>
              <p:nvPr/>
            </p:nvSpPr>
            <p:spPr>
              <a:xfrm>
                <a:off x="4067280" y="2912400"/>
                <a:ext cx="1418760" cy="394920"/>
              </a:xfrm>
              <a:prstGeom prst="rect">
                <a:avLst/>
              </a:prstGeom>
            </p:spPr>
            <p:txBody>
              <a:bodyPr/>
              <a:p>
                <a14:m>
                  <m:oMath xmlns:m="http://schemas.openxmlformats.org/officeDocument/2006/math">
                    <m:r>
                      <m:t xml:space="preserve">𝒈</m:t>
                    </m:r>
                    <m:d>
                      <m:dPr>
                        <m:begChr m:val="("/>
                        <m:endChr m:val=")"/>
                      </m:dPr>
                      <m:e>
                        <m:r>
                          <m:t xml:space="preserve">⋅</m:t>
                        </m:r>
                      </m:e>
                    </m:d>
                  </m:oMath>
                </a14:m>
              </a:p>
            </p:txBody>
          </p:sp>
        </mc:Choice>
        <mc:Fallback/>
      </mc:AlternateContent>
      <p:sp>
        <p:nvSpPr>
          <p:cNvPr id="201" name="Ellipse 10"/>
          <p:cNvSpPr/>
          <p:nvPr/>
        </p:nvSpPr>
        <p:spPr>
          <a:xfrm>
            <a:off x="6620040" y="2867040"/>
            <a:ext cx="485280" cy="48528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1100" spc="-1" strike="noStrike">
                <a:solidFill>
                  <a:schemeClr val="lt1"/>
                </a:solidFill>
                <a:latin typeface="Century Gothic"/>
                <a:ea typeface="Arial"/>
              </a:rPr>
              <a:t>y</a:t>
            </a:r>
            <a:endParaRPr b="0" lang="en-US" sz="1100" spc="-1" strike="noStrike">
              <a:solidFill>
                <a:srgbClr val="000000"/>
              </a:solidFill>
              <a:latin typeface="Arial"/>
            </a:endParaRPr>
          </a:p>
        </p:txBody>
      </p:sp>
      <p:cxnSp>
        <p:nvCxnSpPr>
          <p:cNvPr id="202" name="Connecteur droit avec flèche 8"/>
          <p:cNvCxnSpPr>
            <a:stCxn id="195" idx="6"/>
            <a:endCxn id="199" idx="1"/>
          </p:cNvCxnSpPr>
          <p:nvPr/>
        </p:nvCxnSpPr>
        <p:spPr>
          <a:xfrm>
            <a:off x="1266480" y="2309400"/>
            <a:ext cx="1172160" cy="800640"/>
          </a:xfrm>
          <a:prstGeom prst="straightConnector1">
            <a:avLst/>
          </a:prstGeom>
          <a:ln>
            <a:solidFill>
              <a:srgbClr val="d34817"/>
            </a:solidFill>
            <a:round/>
            <a:tailEnd len="med" type="arrow" w="med"/>
          </a:ln>
        </p:spPr>
      </p:cxnSp>
      <p:cxnSp>
        <p:nvCxnSpPr>
          <p:cNvPr id="203" name="Connecteur droit avec flèche 12"/>
          <p:cNvCxnSpPr>
            <a:stCxn id="197" idx="6"/>
            <a:endCxn id="199" idx="1"/>
          </p:cNvCxnSpPr>
          <p:nvPr/>
        </p:nvCxnSpPr>
        <p:spPr>
          <a:xfrm>
            <a:off x="1256760" y="2947680"/>
            <a:ext cx="1181880" cy="162360"/>
          </a:xfrm>
          <a:prstGeom prst="straightConnector1">
            <a:avLst/>
          </a:prstGeom>
          <a:ln>
            <a:solidFill>
              <a:srgbClr val="d34817"/>
            </a:solidFill>
            <a:round/>
            <a:tailEnd len="med" type="arrow" w="med"/>
          </a:ln>
        </p:spPr>
      </p:cxnSp>
      <p:cxnSp>
        <p:nvCxnSpPr>
          <p:cNvPr id="204" name="Connecteur droit avec flèche 14"/>
          <p:cNvCxnSpPr>
            <a:stCxn id="196" idx="6"/>
            <a:endCxn id="199" idx="1"/>
          </p:cNvCxnSpPr>
          <p:nvPr/>
        </p:nvCxnSpPr>
        <p:spPr>
          <a:xfrm flipV="1">
            <a:off x="1256760" y="3109680"/>
            <a:ext cx="1181880" cy="962280"/>
          </a:xfrm>
          <a:prstGeom prst="straightConnector1">
            <a:avLst/>
          </a:prstGeom>
          <a:ln>
            <a:solidFill>
              <a:srgbClr val="d34817"/>
            </a:solidFill>
            <a:round/>
            <a:tailEnd len="med" type="arrow" w="med"/>
          </a:ln>
        </p:spPr>
      </p:cxnSp>
      <p:cxnSp>
        <p:nvCxnSpPr>
          <p:cNvPr id="205" name="Connecteur droit avec flèche 16"/>
          <p:cNvCxnSpPr>
            <a:stCxn id="199" idx="3"/>
            <a:endCxn id="200" idx="1"/>
          </p:cNvCxnSpPr>
          <p:nvPr/>
        </p:nvCxnSpPr>
        <p:spPr>
          <a:xfrm>
            <a:off x="3323880" y="3109680"/>
            <a:ext cx="743760" cy="360"/>
          </a:xfrm>
          <a:prstGeom prst="straightConnector1">
            <a:avLst/>
          </a:prstGeom>
          <a:ln>
            <a:solidFill>
              <a:srgbClr val="000000"/>
            </a:solidFill>
            <a:round/>
            <a:tailEnd len="med" type="arrow" w="med"/>
          </a:ln>
        </p:spPr>
      </p:cxnSp>
      <p:cxnSp>
        <p:nvCxnSpPr>
          <p:cNvPr id="206" name="Connecteur droit avec flèche 18"/>
          <p:cNvCxnSpPr>
            <a:stCxn id="200" idx="3"/>
            <a:endCxn id="201" idx="2"/>
          </p:cNvCxnSpPr>
          <p:nvPr/>
        </p:nvCxnSpPr>
        <p:spPr>
          <a:xfrm>
            <a:off x="5486040" y="3109680"/>
            <a:ext cx="1134360" cy="360"/>
          </a:xfrm>
          <a:prstGeom prst="straightConnector1">
            <a:avLst/>
          </a:prstGeom>
          <a:ln>
            <a:solidFill>
              <a:srgbClr val="000000"/>
            </a:solidFill>
            <a:round/>
            <a:tailEnd len="med" type="arrow" w="med"/>
          </a:ln>
        </p:spPr>
      </p:cxnSp>
      <p:sp>
        <p:nvSpPr>
          <p:cNvPr id="207" name="ZoneTexte 19"/>
          <p:cNvSpPr/>
          <p:nvPr/>
        </p:nvSpPr>
        <p:spPr>
          <a:xfrm>
            <a:off x="1684440" y="2409840"/>
            <a:ext cx="36576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accent2">
                    <a:lumMod val="60000"/>
                    <a:lumOff val="40000"/>
                  </a:schemeClr>
                </a:solidFill>
                <a:latin typeface="Arial"/>
                <a:ea typeface="Arial"/>
              </a:rPr>
              <a:t>w</a:t>
            </a:r>
            <a:r>
              <a:rPr b="0" lang="fr-FR" sz="1400" spc="-1" strike="noStrike" baseline="-25000">
                <a:solidFill>
                  <a:schemeClr val="accent2">
                    <a:lumMod val="60000"/>
                    <a:lumOff val="40000"/>
                  </a:schemeClr>
                </a:solidFill>
                <a:latin typeface="Arial"/>
                <a:ea typeface="Arial"/>
              </a:rPr>
              <a:t>1</a:t>
            </a:r>
            <a:endParaRPr b="0" lang="en-US" sz="1400" spc="-1" strike="noStrike">
              <a:solidFill>
                <a:srgbClr val="000000"/>
              </a:solidFill>
              <a:latin typeface="Arial"/>
            </a:endParaRPr>
          </a:p>
        </p:txBody>
      </p:sp>
      <p:sp>
        <p:nvSpPr>
          <p:cNvPr id="208" name="ZoneTexte 22"/>
          <p:cNvSpPr/>
          <p:nvPr/>
        </p:nvSpPr>
        <p:spPr>
          <a:xfrm>
            <a:off x="1493280" y="2714760"/>
            <a:ext cx="36576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accent2">
                    <a:lumMod val="60000"/>
                    <a:lumOff val="40000"/>
                  </a:schemeClr>
                </a:solidFill>
                <a:latin typeface="Arial"/>
                <a:ea typeface="Arial"/>
              </a:rPr>
              <a:t>w</a:t>
            </a:r>
            <a:r>
              <a:rPr b="0" lang="fr-FR" sz="1400" spc="-1" strike="noStrike" baseline="-25000">
                <a:solidFill>
                  <a:schemeClr val="accent2">
                    <a:lumMod val="60000"/>
                    <a:lumOff val="40000"/>
                  </a:schemeClr>
                </a:solidFill>
                <a:latin typeface="Arial"/>
                <a:ea typeface="Arial"/>
              </a:rPr>
              <a:t>2</a:t>
            </a:r>
            <a:endParaRPr b="0" lang="en-US" sz="1400" spc="-1" strike="noStrike">
              <a:solidFill>
                <a:srgbClr val="000000"/>
              </a:solidFill>
              <a:latin typeface="Arial"/>
            </a:endParaRPr>
          </a:p>
        </p:txBody>
      </p:sp>
      <p:sp>
        <p:nvSpPr>
          <p:cNvPr id="209" name="ZoneTexte 23"/>
          <p:cNvSpPr/>
          <p:nvPr/>
        </p:nvSpPr>
        <p:spPr>
          <a:xfrm>
            <a:off x="1809360" y="3504600"/>
            <a:ext cx="36576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accent2">
                    <a:lumMod val="60000"/>
                    <a:lumOff val="40000"/>
                  </a:schemeClr>
                </a:solidFill>
                <a:latin typeface="Arial"/>
                <a:ea typeface="Arial"/>
              </a:rPr>
              <a:t>w</a:t>
            </a:r>
            <a:r>
              <a:rPr b="0" lang="fr-FR" sz="1400" spc="-1" strike="noStrike" baseline="-25000">
                <a:solidFill>
                  <a:schemeClr val="accent2">
                    <a:lumMod val="60000"/>
                    <a:lumOff val="40000"/>
                  </a:schemeClr>
                </a:solidFill>
                <a:latin typeface="Arial"/>
                <a:ea typeface="Arial"/>
              </a:rPr>
              <a:t>n</a:t>
            </a:r>
            <a:endParaRPr b="0" lang="en-US" sz="1400" spc="-1" strike="noStrike">
              <a:solidFill>
                <a:srgbClr val="000000"/>
              </a:solidFill>
              <a:latin typeface="Arial"/>
            </a:endParaRPr>
          </a:p>
        </p:txBody>
      </p:sp>
      <mc:AlternateContent>
        <mc:Choice xmlns:a14="http://schemas.microsoft.com/office/drawing/2010/main" Requires="a14">
          <p:sp>
            <p:nvSpPr>
              <p:cNvPr id="210" name="ZoneTexte 7"/>
              <p:cNvSpPr txBox="1"/>
              <p:nvPr/>
            </p:nvSpPr>
            <p:spPr>
              <a:xfrm>
                <a:off x="3695760" y="4140360"/>
                <a:ext cx="1928880" cy="680040"/>
              </a:xfrm>
              <a:prstGeom prst="rect">
                <a:avLst/>
              </a:prstGeom>
            </p:spPr>
            <p:txBody>
              <a:bodyPr/>
              <a:p>
                <a14:m>
                  <m:oMath xmlns:m="http://schemas.openxmlformats.org/officeDocument/2006/math">
                    <m:r>
                      <m:t xml:space="preserve">𝑦</m:t>
                    </m:r>
                    <m:r>
                      <m:t xml:space="preserve">=</m:t>
                    </m:r>
                    <m:r>
                      <m:t xml:space="preserve">𝑔</m:t>
                    </m:r>
                    <m:d>
                      <m:dPr>
                        <m:begChr m:val="("/>
                        <m:endChr m:val=")"/>
                      </m:dPr>
                      <m:e>
                        <m:sSub>
                          <m:e>
                            <m:r>
                              <m:t xml:space="preserve">𝑏</m:t>
                            </m:r>
                          </m:e>
                          <m:sub>
                            <m:r>
                              <m:t xml:space="preserve">0</m:t>
                            </m:r>
                          </m:sub>
                        </m:sSub>
                        <m:r>
                          <m:t xml:space="preserve">+</m:t>
                        </m:r>
                        <m:nary>
                          <m:naryPr>
                            <m:chr m:val="∑"/>
                          </m:naryPr>
                          <m:sub>
                            <m:r>
                              <m:t xml:space="preserve">𝑖</m:t>
                            </m:r>
                          </m:sub>
                          <m:sup>
                            <m:r>
                              <m:t xml:space="preserve">𝑛</m:t>
                            </m:r>
                          </m:sup>
                          <m:e>
                            <m:sSub>
                              <m:e>
                                <m:r>
                                  <m:t xml:space="preserve">𝑤</m:t>
                                </m:r>
                              </m:e>
                              <m:sub>
                                <m:r>
                                  <m:t xml:space="preserve">𝑖</m:t>
                                </m:r>
                              </m:sub>
                            </m:sSub>
                            <m:sSub>
                              <m:e>
                                <m:r>
                                  <m:t xml:space="preserve">𝑥</m:t>
                                </m:r>
                              </m:e>
                              <m:sub>
                                <m:r>
                                  <m:t xml:space="preserve">𝑖</m:t>
                                </m:r>
                              </m:sub>
                            </m:sSub>
                          </m:e>
                        </m:nary>
                      </m:e>
                    </m:d>
                  </m:oMath>
                </a14:m>
              </a:p>
            </p:txBody>
          </p:sp>
        </mc:Choice>
        <mc:Fallback/>
      </mc:AlternateContent>
      <p:sp>
        <p:nvSpPr>
          <p:cNvPr id="211" name="ZoneTexte 20"/>
          <p:cNvSpPr/>
          <p:nvPr/>
        </p:nvSpPr>
        <p:spPr>
          <a:xfrm>
            <a:off x="2712960" y="4183200"/>
            <a:ext cx="336600" cy="33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rgbClr val="7030a0"/>
                </a:solidFill>
                <a:latin typeface="Arial"/>
                <a:ea typeface="Arial"/>
              </a:rPr>
              <a:t>b</a:t>
            </a:r>
            <a:r>
              <a:rPr b="0" lang="fr-FR" sz="1400" spc="-1" strike="noStrike" baseline="-25000">
                <a:solidFill>
                  <a:srgbClr val="7030a0"/>
                </a:solidFill>
                <a:latin typeface="Arial"/>
                <a:ea typeface="Arial"/>
              </a:rPr>
              <a:t>0</a:t>
            </a:r>
            <a:endParaRPr b="0" lang="en-US" sz="1400" spc="-1" strike="noStrike">
              <a:solidFill>
                <a:srgbClr val="000000"/>
              </a:solidFill>
              <a:latin typeface="Arial"/>
            </a:endParaRPr>
          </a:p>
        </p:txBody>
      </p:sp>
      <p:cxnSp>
        <p:nvCxnSpPr>
          <p:cNvPr id="212" name="Connecteur droit avec flèche 13"/>
          <p:cNvCxnSpPr>
            <a:stCxn id="211" idx="0"/>
            <a:endCxn id="199" idx="2"/>
          </p:cNvCxnSpPr>
          <p:nvPr/>
        </p:nvCxnSpPr>
        <p:spPr>
          <a:xfrm flipV="1">
            <a:off x="2881080" y="3514320"/>
            <a:ext cx="360" cy="669240"/>
          </a:xfrm>
          <a:prstGeom prst="straightConnector1">
            <a:avLst/>
          </a:prstGeom>
          <a:ln>
            <a:solidFill>
              <a:srgbClr val="7030a0"/>
            </a:solidFill>
            <a:round/>
            <a:tailEnd len="med" type="arrow" w="med"/>
          </a:ln>
        </p:spPr>
      </p:cxnSp>
      <p:sp>
        <p:nvSpPr>
          <p:cNvPr id="213" name="ZoneTexte 15"/>
          <p:cNvSpPr/>
          <p:nvPr/>
        </p:nvSpPr>
        <p:spPr>
          <a:xfrm>
            <a:off x="668520" y="1733400"/>
            <a:ext cx="648144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lt1">
                    <a:lumMod val="65000"/>
                  </a:schemeClr>
                </a:solidFill>
                <a:latin typeface="Arial"/>
                <a:ea typeface="Arial"/>
              </a:rPr>
              <a:t>Entrées</a:t>
            </a:r>
            <a:r>
              <a:rPr b="0" lang="fr-FR" sz="1400" spc="-1" strike="noStrike">
                <a:solidFill>
                  <a:schemeClr val="lt1">
                    <a:lumMod val="65000"/>
                  </a:schemeClr>
                </a:solidFill>
                <a:latin typeface="Arial"/>
                <a:ea typeface="Arial"/>
              </a:rPr>
              <a:t>	</a:t>
            </a:r>
            <a:r>
              <a:rPr b="0" lang="fr-FR" sz="1400" spc="-1" strike="noStrike">
                <a:solidFill>
                  <a:schemeClr val="lt1">
                    <a:lumMod val="65000"/>
                  </a:schemeClr>
                </a:solidFill>
                <a:latin typeface="Arial"/>
                <a:ea typeface="Arial"/>
              </a:rPr>
              <a:t>Poids </a:t>
            </a:r>
            <a:r>
              <a:rPr b="0" lang="fr-FR" sz="1400" spc="-1" strike="noStrike">
                <a:solidFill>
                  <a:schemeClr val="lt1">
                    <a:lumMod val="65000"/>
                  </a:schemeClr>
                </a:solidFill>
                <a:latin typeface="Arial"/>
                <a:ea typeface="Arial"/>
              </a:rPr>
              <a:t>	</a:t>
            </a:r>
            <a:r>
              <a:rPr b="0" lang="fr-FR" sz="1400" spc="-1" strike="noStrike">
                <a:solidFill>
                  <a:schemeClr val="lt1">
                    <a:lumMod val="65000"/>
                  </a:schemeClr>
                </a:solidFill>
                <a:latin typeface="Arial"/>
                <a:ea typeface="Arial"/>
              </a:rPr>
              <a:t>Somme</a:t>
            </a:r>
            <a:r>
              <a:rPr b="0" lang="fr-FR" sz="1400" spc="-1" strike="noStrike">
                <a:solidFill>
                  <a:schemeClr val="lt1">
                    <a:lumMod val="65000"/>
                  </a:schemeClr>
                </a:solidFill>
                <a:latin typeface="Arial"/>
                <a:ea typeface="Arial"/>
              </a:rPr>
              <a:t>	</a:t>
            </a:r>
            <a:r>
              <a:rPr b="0" lang="fr-FR" sz="1400" spc="-1" strike="noStrike">
                <a:solidFill>
                  <a:schemeClr val="lt1">
                    <a:lumMod val="65000"/>
                  </a:schemeClr>
                </a:solidFill>
                <a:latin typeface="Arial"/>
                <a:ea typeface="Arial"/>
              </a:rPr>
              <a:t>              Non-linéarité                            Sortie</a:t>
            </a:r>
            <a:endParaRPr b="0" lang="en-US" sz="1400" spc="-1" strike="noStrike">
              <a:solidFill>
                <a:srgbClr val="000000"/>
              </a:solidFill>
              <a:latin typeface="Arial"/>
            </a:endParaRPr>
          </a:p>
        </p:txBody>
      </p:sp>
      <p:sp>
        <p:nvSpPr>
          <p:cNvPr id="214" name="ZoneTexte 25"/>
          <p:cNvSpPr/>
          <p:nvPr/>
        </p:nvSpPr>
        <p:spPr>
          <a:xfrm>
            <a:off x="2607480" y="4473360"/>
            <a:ext cx="54684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400" spc="-1" strike="noStrike">
                <a:solidFill>
                  <a:schemeClr val="lt1">
                    <a:lumMod val="65000"/>
                  </a:schemeClr>
                </a:solidFill>
                <a:latin typeface="Arial"/>
                <a:ea typeface="Arial"/>
              </a:rPr>
              <a:t>biais</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Les fonctions d’activations</a:t>
            </a:r>
            <a:endParaRPr b="0" lang="en-US" sz="4000" spc="-1" strike="noStrike">
              <a:solidFill>
                <a:srgbClr val="000000"/>
              </a:solidFill>
              <a:latin typeface="Arial"/>
            </a:endParaRPr>
          </a:p>
        </p:txBody>
      </p:sp>
      <p:sp>
        <p:nvSpPr>
          <p:cNvPr id="216"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Les fonctions les plus courantes</a:t>
            </a:r>
            <a:endParaRPr b="0" lang="en-US" sz="1400" spc="-1" strike="noStrike">
              <a:solidFill>
                <a:schemeClr val="dk1"/>
              </a:solidFill>
              <a:latin typeface="Century Gothic"/>
            </a:endParaRPr>
          </a:p>
        </p:txBody>
      </p:sp>
      <p:sp>
        <p:nvSpPr>
          <p:cNvPr id="217" name="PlaceHolder 3"/>
          <p:cNvSpPr>
            <a:spLocks noGrp="1"/>
          </p:cNvSpPr>
          <p:nvPr>
            <p:ph type="sldNum" idx="4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7B3BC6D2-705C-4B5B-A840-1FED1430BB42}" type="slidenum">
              <a:rPr b="1" lang="fr-FR" sz="1400" spc="-1" strike="noStrike">
                <a:solidFill>
                  <a:schemeClr val="dk1"/>
                </a:solidFill>
                <a:latin typeface="Arial"/>
                <a:ea typeface="Arial"/>
              </a:rPr>
              <a:t>13</a:t>
            </a:fld>
            <a:endParaRPr b="0" lang="en-US" sz="1400" spc="-1" strike="noStrike">
              <a:solidFill>
                <a:srgbClr val="000000"/>
              </a:solidFill>
              <a:latin typeface="Times New Roman"/>
            </a:endParaRPr>
          </a:p>
        </p:txBody>
      </p:sp>
      <p:pic>
        <p:nvPicPr>
          <p:cNvPr id="218" name="Picture 2" descr="Introduction to Different Activation Functions for Deep Learning | by  Shruti Jadon | Medium"/>
          <p:cNvPicPr/>
          <p:nvPr/>
        </p:nvPicPr>
        <p:blipFill>
          <a:blip r:embed="rId1"/>
          <a:srcRect l="0" t="14759" r="0" b="0"/>
          <a:stretch/>
        </p:blipFill>
        <p:spPr>
          <a:xfrm>
            <a:off x="1476360" y="1804320"/>
            <a:ext cx="6171840" cy="2643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Perceptron</a:t>
            </a:r>
            <a:endParaRPr b="0" lang="en-US" sz="4000" spc="-1" strike="noStrike">
              <a:solidFill>
                <a:srgbClr val="000000"/>
              </a:solidFill>
              <a:latin typeface="Arial"/>
            </a:endParaRPr>
          </a:p>
        </p:txBody>
      </p:sp>
      <p:sp>
        <p:nvSpPr>
          <p:cNvPr id="220"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Un perceptron constitue un modèle de classificateur linéaire</a:t>
            </a:r>
            <a:endParaRPr b="0" lang="en-US" sz="1400" spc="-1" strike="noStrike">
              <a:solidFill>
                <a:schemeClr val="dk1"/>
              </a:solidFill>
              <a:latin typeface="Century Gothic"/>
            </a:endParaRPr>
          </a:p>
        </p:txBody>
      </p:sp>
      <p:sp>
        <p:nvSpPr>
          <p:cNvPr id="221" name="PlaceHolder 3"/>
          <p:cNvSpPr>
            <a:spLocks noGrp="1"/>
          </p:cNvSpPr>
          <p:nvPr>
            <p:ph type="sldNum" idx="4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F0308708-F408-4E70-820D-A776FECDBC27}" type="slidenum">
              <a:rPr b="1" lang="fr-FR" sz="1400" spc="-1" strike="noStrike">
                <a:solidFill>
                  <a:schemeClr val="dk1"/>
                </a:solidFill>
                <a:latin typeface="Arial"/>
                <a:ea typeface="Arial"/>
              </a:rPr>
              <a:t>14</a:t>
            </a:fld>
            <a:endParaRPr b="0" lang="en-US" sz="1400" spc="-1" strike="noStrike">
              <a:solidFill>
                <a:srgbClr val="000000"/>
              </a:solidFill>
              <a:latin typeface="Times New Roman"/>
            </a:endParaRPr>
          </a:p>
        </p:txBody>
      </p:sp>
      <p:grpSp>
        <p:nvGrpSpPr>
          <p:cNvPr id="222" name="Google Shape;69;p15"/>
          <p:cNvGrpSpPr/>
          <p:nvPr/>
        </p:nvGrpSpPr>
        <p:grpSpPr>
          <a:xfrm>
            <a:off x="3897720" y="4204800"/>
            <a:ext cx="1446480" cy="707400"/>
            <a:chOff x="3897720" y="4204800"/>
            <a:chExt cx="1446480" cy="707400"/>
          </a:xfrm>
        </p:grpSpPr>
        <p:grpSp>
          <p:nvGrpSpPr>
            <p:cNvPr id="223" name="Google Shape;70;p15"/>
            <p:cNvGrpSpPr/>
            <p:nvPr/>
          </p:nvGrpSpPr>
          <p:grpSpPr>
            <a:xfrm>
              <a:off x="3987720" y="4244760"/>
              <a:ext cx="1308240" cy="627120"/>
              <a:chOff x="3987720" y="4244760"/>
              <a:chExt cx="1308240" cy="627120"/>
            </a:xfrm>
          </p:grpSpPr>
          <p:pic>
            <p:nvPicPr>
              <p:cNvPr id="224" name="Google Shape;71;p15" descr=""/>
              <p:cNvPicPr/>
              <p:nvPr/>
            </p:nvPicPr>
            <p:blipFill>
              <a:blip r:embed="rId1"/>
              <a:stretch/>
            </p:blipFill>
            <p:spPr>
              <a:xfrm>
                <a:off x="4668840" y="4244760"/>
                <a:ext cx="627120" cy="627120"/>
              </a:xfrm>
              <a:prstGeom prst="rect">
                <a:avLst/>
              </a:prstGeom>
              <a:ln w="0">
                <a:noFill/>
              </a:ln>
            </p:spPr>
          </p:pic>
          <p:sp>
            <p:nvSpPr>
              <p:cNvPr id="225" name="Google Shape;72;p15"/>
              <p:cNvSpPr/>
              <p:nvPr/>
            </p:nvSpPr>
            <p:spPr>
              <a:xfrm>
                <a:off x="3987720" y="4430160"/>
                <a:ext cx="681120" cy="256680"/>
              </a:xfrm>
              <a:prstGeom prst="rightArrow">
                <a:avLst>
                  <a:gd name="adj1" fmla="val 50000"/>
                  <a:gd name="adj2" fmla="val 50000"/>
                </a:avLst>
              </a:prstGeom>
              <a:solidFill>
                <a:srgbClr val="a4c2f4"/>
              </a:solidFill>
              <a:ln w="0">
                <a:noFill/>
              </a:ln>
            </p:spPr>
            <p:style>
              <a:lnRef idx="0"/>
              <a:fillRef idx="0"/>
              <a:effectRef idx="0"/>
              <a:fontRef idx="minor"/>
            </p:style>
            <p:txBody>
              <a:bodyPr tIns="64080" bIns="6408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
          <p:nvSpPr>
            <p:cNvPr id="226" name="Google Shape;73;p15"/>
            <p:cNvSpPr/>
            <p:nvPr/>
          </p:nvSpPr>
          <p:spPr>
            <a:xfrm>
              <a:off x="3897720" y="4204800"/>
              <a:ext cx="1446480" cy="707400"/>
            </a:xfrm>
            <a:prstGeom prst="rect">
              <a:avLst/>
            </a:prstGeom>
            <a:noFill/>
            <a:ln w="19050">
              <a:solidFill>
                <a:srgbClr val="cc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pic>
        <p:nvPicPr>
          <p:cNvPr id="227" name="Picture 1" descr=""/>
          <p:cNvPicPr/>
          <p:nvPr/>
        </p:nvPicPr>
        <p:blipFill>
          <a:blip r:embed="rId2"/>
          <a:stretch/>
        </p:blipFill>
        <p:spPr>
          <a:xfrm>
            <a:off x="2526840" y="1638360"/>
            <a:ext cx="3998160" cy="24048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Approximateur universelle</a:t>
            </a:r>
            <a:endParaRPr b="0" lang="en-US" sz="4000" spc="-1" strike="noStrike">
              <a:solidFill>
                <a:srgbClr val="000000"/>
              </a:solidFill>
              <a:latin typeface="Arial"/>
            </a:endParaRPr>
          </a:p>
        </p:txBody>
      </p:sp>
      <p:sp>
        <p:nvSpPr>
          <p:cNvPr id="229"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Un unique perceptron ne permet pas d’approcher des relations entrées sorties complexes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1" lang="fr-FR" sz="1400" spc="-1" strike="noStrike">
                <a:solidFill>
                  <a:schemeClr val="dk1"/>
                </a:solidFill>
                <a:latin typeface="Century Gothic"/>
              </a:rPr>
              <a:t>Universal approximation theorem (Cybenko 1989) :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Toute fonction continue de  vers  peut être approximée avec une précision arbitraire par un réseau d’une couche avec un nombre fini de poids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p:txBody>
      </p:sp>
      <p:sp>
        <p:nvSpPr>
          <p:cNvPr id="230" name="PlaceHolder 3"/>
          <p:cNvSpPr>
            <a:spLocks noGrp="1"/>
          </p:cNvSpPr>
          <p:nvPr>
            <p:ph type="sldNum" idx="4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111684A1-17C2-4D87-B2B0-A3C20BD5B7B9}" type="slidenum">
              <a:rPr b="1" lang="fr-FR" sz="1400" spc="-1" strike="noStrike">
                <a:solidFill>
                  <a:schemeClr val="dk1"/>
                </a:solidFill>
                <a:latin typeface="Arial"/>
                <a:ea typeface="Arial"/>
              </a:rPr>
              <a:t>15</a:t>
            </a:fld>
            <a:endParaRPr b="0" lang="en-US" sz="1400" spc="-1" strike="noStrike">
              <a:solidFill>
                <a:srgbClr val="000000"/>
              </a:solidFill>
              <a:latin typeface="Times New Roman"/>
            </a:endParaRPr>
          </a:p>
        </p:txBody>
      </p:sp>
      <p:grpSp>
        <p:nvGrpSpPr>
          <p:cNvPr id="231" name="Google Shape;69;p15"/>
          <p:cNvGrpSpPr/>
          <p:nvPr/>
        </p:nvGrpSpPr>
        <p:grpSpPr>
          <a:xfrm>
            <a:off x="6069600" y="4170600"/>
            <a:ext cx="1446480" cy="707400"/>
            <a:chOff x="6069600" y="4170600"/>
            <a:chExt cx="1446480" cy="707400"/>
          </a:xfrm>
        </p:grpSpPr>
        <p:grpSp>
          <p:nvGrpSpPr>
            <p:cNvPr id="232" name="Google Shape;70;p15"/>
            <p:cNvGrpSpPr/>
            <p:nvPr/>
          </p:nvGrpSpPr>
          <p:grpSpPr>
            <a:xfrm>
              <a:off x="6159240" y="4210560"/>
              <a:ext cx="1308600" cy="627120"/>
              <a:chOff x="6159240" y="4210560"/>
              <a:chExt cx="1308600" cy="627120"/>
            </a:xfrm>
          </p:grpSpPr>
          <p:pic>
            <p:nvPicPr>
              <p:cNvPr id="233" name="Google Shape;71;p15" descr=""/>
              <p:cNvPicPr/>
              <p:nvPr/>
            </p:nvPicPr>
            <p:blipFill>
              <a:blip r:embed="rId1"/>
              <a:stretch/>
            </p:blipFill>
            <p:spPr>
              <a:xfrm>
                <a:off x="6840720" y="4210560"/>
                <a:ext cx="627120" cy="627120"/>
              </a:xfrm>
              <a:prstGeom prst="rect">
                <a:avLst/>
              </a:prstGeom>
              <a:ln w="0">
                <a:noFill/>
              </a:ln>
            </p:spPr>
          </p:pic>
          <p:sp>
            <p:nvSpPr>
              <p:cNvPr id="234" name="Google Shape;72;p15"/>
              <p:cNvSpPr/>
              <p:nvPr/>
            </p:nvSpPr>
            <p:spPr>
              <a:xfrm>
                <a:off x="6159240" y="4395960"/>
                <a:ext cx="681120" cy="256680"/>
              </a:xfrm>
              <a:prstGeom prst="rightArrow">
                <a:avLst>
                  <a:gd name="adj1" fmla="val 50000"/>
                  <a:gd name="adj2" fmla="val 50000"/>
                </a:avLst>
              </a:prstGeom>
              <a:solidFill>
                <a:srgbClr val="a4c2f4"/>
              </a:solidFill>
              <a:ln w="0">
                <a:noFill/>
              </a:ln>
            </p:spPr>
            <p:style>
              <a:lnRef idx="0"/>
              <a:fillRef idx="0"/>
              <a:effectRef idx="0"/>
              <a:fontRef idx="minor"/>
            </p:style>
            <p:txBody>
              <a:bodyPr tIns="64080" bIns="6408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
          <p:nvSpPr>
            <p:cNvPr id="235" name="Google Shape;73;p15"/>
            <p:cNvSpPr/>
            <p:nvPr/>
          </p:nvSpPr>
          <p:spPr>
            <a:xfrm>
              <a:off x="6069600" y="4170600"/>
              <a:ext cx="1446480" cy="707400"/>
            </a:xfrm>
            <a:prstGeom prst="rect">
              <a:avLst/>
            </a:prstGeom>
            <a:noFill/>
            <a:ln w="19050">
              <a:solidFill>
                <a:srgbClr val="cc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pic>
        <p:nvPicPr>
          <p:cNvPr id="236" name="Picture 4" descr="Architecture of a multilayer neural network with one hidden layer. ... |  Download Scientific Diagram"/>
          <p:cNvPicPr/>
          <p:nvPr/>
        </p:nvPicPr>
        <p:blipFill>
          <a:blip r:embed="rId2"/>
          <a:stretch/>
        </p:blipFill>
        <p:spPr>
          <a:xfrm>
            <a:off x="1568880" y="2726640"/>
            <a:ext cx="2621880" cy="2014560"/>
          </a:xfrm>
          <a:prstGeom prst="rect">
            <a:avLst/>
          </a:prstGeom>
          <a:ln w="0">
            <a:noFill/>
          </a:ln>
        </p:spPr>
      </p:pic>
      <p:pic>
        <p:nvPicPr>
          <p:cNvPr id="237" name="Picture 5" descr=""/>
          <p:cNvPicPr/>
          <p:nvPr/>
        </p:nvPicPr>
        <p:blipFill>
          <a:blip r:embed="rId3"/>
          <a:stretch/>
        </p:blipFill>
        <p:spPr>
          <a:xfrm>
            <a:off x="5730480" y="2726640"/>
            <a:ext cx="2040480" cy="13212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Multi-Layer Perceptron</a:t>
            </a:r>
            <a:endParaRPr b="0" lang="en-US" sz="4000" spc="-1" strike="noStrike">
              <a:solidFill>
                <a:srgbClr val="000000"/>
              </a:solidFill>
              <a:latin typeface="Arial"/>
            </a:endParaRPr>
          </a:p>
        </p:txBody>
      </p:sp>
      <p:sp>
        <p:nvSpPr>
          <p:cNvPr id="239" name="PlaceHolder 2"/>
          <p:cNvSpPr>
            <a:spLocks noGrp="1"/>
          </p:cNvSpPr>
          <p:nvPr>
            <p:ph type="sldNum" idx="4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862464D0-B9BF-4843-B5D2-EF9E16FAF9A8}" type="slidenum">
              <a:rPr b="1" lang="fr-FR" sz="1400" spc="-1" strike="noStrike">
                <a:solidFill>
                  <a:schemeClr val="dk1"/>
                </a:solidFill>
                <a:latin typeface="Arial"/>
                <a:ea typeface="Arial"/>
              </a:rPr>
              <a:t>16</a:t>
            </a:fld>
            <a:endParaRPr b="0" lang="en-US" sz="1400" spc="-1" strike="noStrike">
              <a:solidFill>
                <a:srgbClr val="000000"/>
              </a:solidFill>
              <a:latin typeface="Times New Roman"/>
            </a:endParaRPr>
          </a:p>
        </p:txBody>
      </p:sp>
      <p:pic>
        <p:nvPicPr>
          <p:cNvPr id="240" name="Picture 2" descr="Multi-Layer Perceptron (MLP) diagram with four hidden layers and a... |  Download Scientific Diagram"/>
          <p:cNvPicPr/>
          <p:nvPr/>
        </p:nvPicPr>
        <p:blipFill>
          <a:blip r:embed="rId1"/>
          <a:srcRect l="9373" t="0" r="0" b="0"/>
          <a:stretch/>
        </p:blipFill>
        <p:spPr>
          <a:xfrm>
            <a:off x="2486160" y="1085760"/>
            <a:ext cx="4333320" cy="3858840"/>
          </a:xfrm>
          <a:prstGeom prst="rect">
            <a:avLst/>
          </a:prstGeom>
          <a:ln w="0">
            <a:noFill/>
          </a:ln>
        </p:spPr>
      </p:pic>
      <p:sp>
        <p:nvSpPr>
          <p:cNvPr id="241" name="ZoneTexte 5"/>
          <p:cNvSpPr/>
          <p:nvPr/>
        </p:nvSpPr>
        <p:spPr>
          <a:xfrm>
            <a:off x="106200" y="4861440"/>
            <a:ext cx="652392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Image tirée de : Perez-Encizoet al. 2019 « </a:t>
            </a:r>
            <a:r>
              <a:rPr b="0" i="1" lang="fr-FR" sz="1000" spc="-1" strike="noStrike">
                <a:solidFill>
                  <a:srgbClr val="000000"/>
                </a:solidFill>
                <a:latin typeface="Arial"/>
                <a:ea typeface="Arial"/>
              </a:rPr>
              <a:t>A guide for using Deep Learning for complex trait genomic prediction</a:t>
            </a:r>
            <a:r>
              <a:rPr b="0" lang="fr-FR" sz="1000" spc="-1" strike="noStrike">
                <a:solidFill>
                  <a:srgbClr val="000000"/>
                </a:solidFill>
                <a:latin typeface="Arial"/>
                <a:ea typeface="Arial"/>
              </a:rPr>
              <a:t> »</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Multi-Layer Perceptron</a:t>
            </a:r>
            <a:endParaRPr b="0" lang="en-US" sz="4000" spc="-1" strike="noStrike">
              <a:solidFill>
                <a:srgbClr val="000000"/>
              </a:solidFill>
              <a:latin typeface="Arial"/>
            </a:endParaRPr>
          </a:p>
        </p:txBody>
      </p:sp>
      <p:sp>
        <p:nvSpPr>
          <p:cNvPr id="243"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600" spc="-1" strike="noStrike">
                <a:solidFill>
                  <a:schemeClr val="dk1"/>
                </a:solidFill>
                <a:latin typeface="Century Gothic"/>
              </a:rPr>
              <a:t>Universal approximation theorem : </a:t>
            </a:r>
            <a:r>
              <a:rPr b="0" lang="fr-FR" sz="1600" spc="-1" strike="noStrike">
                <a:solidFill>
                  <a:schemeClr val="dk1"/>
                </a:solidFill>
                <a:latin typeface="Century Gothic"/>
              </a:rPr>
              <a:t>Lu et al. 2017 </a:t>
            </a:r>
            <a:endParaRPr b="0" lang="en-US" sz="16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600" spc="-1" strike="noStrike">
                <a:solidFill>
                  <a:schemeClr val="dk1"/>
                </a:solidFill>
                <a:latin typeface="Century Gothic"/>
              </a:rPr>
              <a:t>Toute fonction intégrable au sens de Lebesgue de  dans  peut être approximée avec une précision arbitraire par un réseau de neurones ReLu dense de largeur </a:t>
            </a:r>
            <a:endParaRPr b="0" lang="en-US" sz="1600" spc="-1" strike="noStrike">
              <a:solidFill>
                <a:schemeClr val="dk1"/>
              </a:solidFill>
              <a:latin typeface="Century Gothic"/>
            </a:endParaRPr>
          </a:p>
          <a:p>
            <a:pPr indent="0" defTabSz="914400">
              <a:lnSpc>
                <a:spcPct val="100000"/>
              </a:lnSpc>
              <a:spcBef>
                <a:spcPts val="1199"/>
              </a:spcBef>
              <a:buNone/>
              <a:tabLst>
                <a:tab algn="l" pos="0"/>
              </a:tabLst>
            </a:pPr>
            <a:r>
              <a:rPr b="1" lang="fr-FR" sz="1600" spc="-1" strike="noStrike">
                <a:solidFill>
                  <a:schemeClr val="dk1"/>
                </a:solidFill>
                <a:latin typeface="Century Gothic"/>
              </a:rPr>
              <a:t>En pratique, les réseaux profonds (contenant beaucoup de couches cachées) sont les architectures qui ont connus le plus de succès sur les problèmes scientifiques et benchmark de référence</a:t>
            </a:r>
            <a:endParaRPr b="0" lang="en-US" sz="1600" spc="-1" strike="noStrike">
              <a:solidFill>
                <a:schemeClr val="dk1"/>
              </a:solidFill>
              <a:latin typeface="Century Gothic"/>
            </a:endParaRPr>
          </a:p>
          <a:p>
            <a:pPr indent="0" defTabSz="914400">
              <a:lnSpc>
                <a:spcPct val="100000"/>
              </a:lnSpc>
              <a:spcBef>
                <a:spcPts val="1199"/>
              </a:spcBef>
              <a:buNone/>
              <a:tabLst>
                <a:tab algn="l" pos="0"/>
              </a:tabLst>
            </a:pPr>
            <a:r>
              <a:rPr b="1" lang="fr-FR" sz="1600" spc="-1" strike="noStrike">
                <a:solidFill>
                  <a:schemeClr val="dk1"/>
                </a:solidFill>
                <a:latin typeface="Century Gothic"/>
              </a:rPr>
              <a:t>Un réseau plus profond ne signifie pas systématiquement un réseaux avec plus de paramètres !</a:t>
            </a:r>
            <a:endParaRPr b="0" lang="en-US" sz="16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600" spc="-1" strike="noStrike">
                <a:solidFill>
                  <a:schemeClr val="dk1"/>
                </a:solidFill>
                <a:latin typeface="Century Gothic"/>
              </a:rPr>
              <a:t>Le nombre de poids est de l’ordre de  ( : nombre de couches,  : nombre de neurones par couche), </a:t>
            </a:r>
            <a:endParaRPr b="0" lang="en-US" sz="1600" spc="-1" strike="noStrike">
              <a:solidFill>
                <a:schemeClr val="dk1"/>
              </a:solidFill>
              <a:latin typeface="Century Gothic"/>
            </a:endParaRPr>
          </a:p>
        </p:txBody>
      </p:sp>
      <p:sp>
        <p:nvSpPr>
          <p:cNvPr id="244" name="PlaceHolder 3"/>
          <p:cNvSpPr>
            <a:spLocks noGrp="1"/>
          </p:cNvSpPr>
          <p:nvPr>
            <p:ph type="sldNum" idx="5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85AE792F-E972-4B91-9281-31990628C516}" type="slidenum">
              <a:rPr b="1" lang="fr-FR" sz="1400" spc="-1" strike="noStrike">
                <a:solidFill>
                  <a:schemeClr val="dk1"/>
                </a:solidFill>
                <a:latin typeface="Arial"/>
                <a:ea typeface="Arial"/>
              </a:rPr>
              <a:t>17</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Fonction de coût</a:t>
            </a:r>
            <a:endParaRPr b="0" lang="en-US" sz="4000" spc="-1" strike="noStrike">
              <a:solidFill>
                <a:srgbClr val="000000"/>
              </a:solidFill>
              <a:latin typeface="Arial"/>
            </a:endParaRPr>
          </a:p>
        </p:txBody>
      </p:sp>
      <p:sp>
        <p:nvSpPr>
          <p:cNvPr id="246"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Les réseaux de neurones constituent donc des </a:t>
            </a:r>
            <a:r>
              <a:rPr b="1" lang="fr-FR" sz="1400" spc="-1" strike="noStrike">
                <a:solidFill>
                  <a:schemeClr val="dk1"/>
                </a:solidFill>
                <a:latin typeface="Century Gothic"/>
              </a:rPr>
              <a:t>fonctions paramétrées d’une grande expressivité</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Pour un paramètre donnée, l’entrainement vise à trouver les </a:t>
            </a:r>
            <a:r>
              <a:rPr b="1" lang="fr-FR" sz="1400" spc="-1" strike="noStrike">
                <a:solidFill>
                  <a:schemeClr val="dk1"/>
                </a:solidFill>
                <a:latin typeface="Century Gothic"/>
              </a:rPr>
              <a:t>paramètres minimisant une fonction de coût (loss function) </a:t>
            </a:r>
            <a:r>
              <a:rPr b="0" lang="fr-FR" sz="1400" spc="-1" strike="noStrike">
                <a:solidFill>
                  <a:schemeClr val="dk1"/>
                </a:solidFill>
                <a:latin typeface="Century Gothic"/>
              </a:rPr>
              <a:t>définie a priori</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Cette minimisation se fait par des techniques d’</a:t>
            </a:r>
            <a:r>
              <a:rPr b="1" lang="fr-FR" sz="1400" spc="-1" strike="noStrike">
                <a:solidFill>
                  <a:schemeClr val="dk1"/>
                </a:solidFill>
                <a:latin typeface="Century Gothic"/>
              </a:rPr>
              <a:t>optimisation basée sur la descente de gradient</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On compte un certain nombre de fonctions e coût classiques dédiées soit aux tâches de </a:t>
            </a:r>
            <a:r>
              <a:rPr b="1" lang="fr-FR" sz="1400" spc="-1" strike="noStrike">
                <a:solidFill>
                  <a:schemeClr val="dk1"/>
                </a:solidFill>
                <a:latin typeface="Century Gothic"/>
              </a:rPr>
              <a:t>classification</a:t>
            </a:r>
            <a:r>
              <a:rPr b="0" lang="fr-FR" sz="1400" spc="-1" strike="noStrike">
                <a:solidFill>
                  <a:schemeClr val="dk1"/>
                </a:solidFill>
                <a:latin typeface="Century Gothic"/>
              </a:rPr>
              <a:t>, soit aux tâches de </a:t>
            </a:r>
            <a:r>
              <a:rPr b="1" lang="fr-FR" sz="1400" spc="-1" strike="noStrike">
                <a:solidFill>
                  <a:schemeClr val="dk1"/>
                </a:solidFill>
                <a:latin typeface="Century Gothic"/>
              </a:rPr>
              <a:t>régression</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Quelques exemples classiques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MSE :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MAE :  (moins sensible aux outliers)</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Cross Entropy (classification) </a:t>
            </a:r>
            <a:endParaRPr b="0" lang="en-US" sz="1400" spc="-1" strike="noStrike">
              <a:solidFill>
                <a:schemeClr val="dk1"/>
              </a:solidFill>
              <a:latin typeface="Century Gothic"/>
            </a:endParaRPr>
          </a:p>
        </p:txBody>
      </p:sp>
      <p:sp>
        <p:nvSpPr>
          <p:cNvPr id="247" name="PlaceHolder 3"/>
          <p:cNvSpPr>
            <a:spLocks noGrp="1"/>
          </p:cNvSpPr>
          <p:nvPr>
            <p:ph type="sldNum" idx="5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18EE0BA8-7747-44BF-91D8-3B16EDDEF142}" type="slidenum">
              <a:rPr b="1" lang="fr-FR" sz="1400" spc="-1" strike="noStrike">
                <a:solidFill>
                  <a:schemeClr val="dk1"/>
                </a:solidFill>
                <a:latin typeface="Arial"/>
                <a:ea typeface="Arial"/>
              </a:rPr>
              <a:t>18</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Optimisation</a:t>
            </a:r>
            <a:endParaRPr b="0" lang="en-US" sz="4000" spc="-1" strike="noStrike">
              <a:solidFill>
                <a:srgbClr val="000000"/>
              </a:solidFill>
              <a:latin typeface="Arial"/>
            </a:endParaRPr>
          </a:p>
        </p:txBody>
      </p:sp>
      <p:sp>
        <p:nvSpPr>
          <p:cNvPr id="249"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200" spc="-1" strike="noStrike">
                <a:solidFill>
                  <a:schemeClr val="dk1"/>
                </a:solidFill>
                <a:latin typeface="Century Gothic"/>
              </a:rPr>
              <a:t>Les paramètres du NN sont mis à jour par optimisation par descente de gradient</a:t>
            </a:r>
            <a:endParaRPr b="0" lang="en-US" sz="12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200" spc="-1" strike="noStrike">
                <a:solidFill>
                  <a:schemeClr val="dk1"/>
                </a:solidFill>
                <a:latin typeface="Century Gothic"/>
              </a:rPr>
              <a:t>Descente de gradient : chaque poids est mis à jour par </a:t>
            </a:r>
            <a:endParaRPr b="0" lang="en-US" sz="12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200" spc="-1" strike="noStrike">
                <a:solidFill>
                  <a:schemeClr val="dk1"/>
                </a:solidFill>
                <a:latin typeface="Century Gothic"/>
              </a:rPr>
              <a:t>Descente de gradient stochastique (SGD) : chaque poids est mis à jour par , avec  la loss évaluée pour un unique échantillon du jeu de donnée</a:t>
            </a:r>
            <a:endParaRPr b="0" lang="en-US" sz="12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Cela permet de mettre a jour les poids sans avoir à évaluer le gradient pour tous les échantillon du jeu de données d’entrainement</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Mais la direction de minimisation n’est pas égale au vrai gradient de la loss que l’on souhaite minimiser (cela induit du bruit dans la descente, qui est parfois bénéfique pour sortir des minima locaux peu profonds)</a:t>
            </a:r>
            <a:endParaRPr b="0" lang="en-US" sz="10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p:txBody>
      </p:sp>
      <p:sp>
        <p:nvSpPr>
          <p:cNvPr id="250" name="PlaceHolder 3"/>
          <p:cNvSpPr>
            <a:spLocks noGrp="1"/>
          </p:cNvSpPr>
          <p:nvPr>
            <p:ph type="sldNum" idx="5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896D5C03-423E-4643-9CF0-F0E520BC7A18}" type="slidenum">
              <a:rPr b="1" lang="fr-FR" sz="1400" spc="-1" strike="noStrike">
                <a:solidFill>
                  <a:schemeClr val="dk1"/>
                </a:solidFill>
                <a:latin typeface="Arial"/>
                <a:ea typeface="Arial"/>
              </a:rPr>
              <a:t>19</a:t>
            </a:fld>
            <a:endParaRPr b="0" lang="en-US" sz="1400" spc="-1" strike="noStrike">
              <a:solidFill>
                <a:srgbClr val="000000"/>
              </a:solidFill>
              <a:latin typeface="Times New Roman"/>
            </a:endParaRPr>
          </a:p>
        </p:txBody>
      </p:sp>
      <p:sp>
        <p:nvSpPr>
          <p:cNvPr id="251" name="ZoneTexte 4"/>
          <p:cNvSpPr/>
          <p:nvPr/>
        </p:nvSpPr>
        <p:spPr>
          <a:xfrm>
            <a:off x="92520" y="4861440"/>
            <a:ext cx="333900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Image tirée de : Wagh 2022 « </a:t>
            </a:r>
            <a:r>
              <a:rPr b="0" i="1" lang="fr-FR" sz="1000" spc="-1" strike="noStrike">
                <a:solidFill>
                  <a:srgbClr val="000000"/>
                </a:solidFill>
                <a:latin typeface="Arial"/>
                <a:ea typeface="Arial"/>
              </a:rPr>
              <a:t>Data Science Blogathon</a:t>
            </a:r>
            <a:r>
              <a:rPr b="0" lang="fr-FR" sz="1000" spc="-1" strike="noStrike">
                <a:solidFill>
                  <a:srgbClr val="000000"/>
                </a:solidFill>
                <a:latin typeface="Arial"/>
                <a:ea typeface="Arial"/>
              </a:rPr>
              <a:t> »</a:t>
            </a:r>
            <a:endParaRPr b="0" lang="en-US" sz="1000" spc="-1" strike="noStrike">
              <a:solidFill>
                <a:srgbClr val="000000"/>
              </a:solidFill>
              <a:latin typeface="Arial"/>
            </a:endParaRPr>
          </a:p>
        </p:txBody>
      </p:sp>
      <p:pic>
        <p:nvPicPr>
          <p:cNvPr id="252" name="Picture 2" descr="types of Gradient Descent"/>
          <p:cNvPicPr/>
          <p:nvPr/>
        </p:nvPicPr>
        <p:blipFill>
          <a:blip r:embed="rId1"/>
          <a:srcRect l="0" t="0" r="53780" b="50000"/>
          <a:stretch/>
        </p:blipFill>
        <p:spPr>
          <a:xfrm>
            <a:off x="2505240" y="3632040"/>
            <a:ext cx="1882440" cy="1142280"/>
          </a:xfrm>
          <a:prstGeom prst="rect">
            <a:avLst/>
          </a:prstGeom>
          <a:ln w="0">
            <a:noFill/>
          </a:ln>
        </p:spPr>
      </p:pic>
      <p:pic>
        <p:nvPicPr>
          <p:cNvPr id="253" name="Picture 2" descr="types of Gradient Descent"/>
          <p:cNvPicPr/>
          <p:nvPr/>
        </p:nvPicPr>
        <p:blipFill>
          <a:blip r:embed="rId2"/>
          <a:srcRect l="20811" t="50955" r="32969" b="-955"/>
          <a:stretch/>
        </p:blipFill>
        <p:spPr>
          <a:xfrm>
            <a:off x="4927680" y="3653640"/>
            <a:ext cx="1882440" cy="11422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Cours précédent : rappels</a:t>
            </a:r>
            <a:endParaRPr b="0" lang="en-US" sz="4000" spc="-1" strike="noStrike">
              <a:solidFill>
                <a:srgbClr val="000000"/>
              </a:solidFill>
              <a:latin typeface="Arial"/>
            </a:endParaRPr>
          </a:p>
        </p:txBody>
      </p:sp>
      <p:sp>
        <p:nvSpPr>
          <p:cNvPr id="102" name="PlaceHolder 2"/>
          <p:cNvSpPr>
            <a:spLocks noGrp="1"/>
          </p:cNvSpPr>
          <p:nvPr>
            <p:ph/>
          </p:nvPr>
        </p:nvSpPr>
        <p:spPr>
          <a:xfrm>
            <a:off x="327240" y="1099440"/>
            <a:ext cx="8520120" cy="3519720"/>
          </a:xfrm>
          <a:prstGeom prst="rect">
            <a:avLst/>
          </a:prstGeom>
          <a:noFill/>
          <a:ln w="0">
            <a:noFill/>
          </a:ln>
        </p:spPr>
        <p:txBody>
          <a:bodyPr lIns="91440" rIns="91440" tIns="91440" bIns="91440" anchor="t">
            <a:noAutofit/>
          </a:bodyPr>
          <a:p>
            <a:pPr marL="343080" indent="-343080" defTabSz="914400">
              <a:lnSpc>
                <a:spcPct val="100000"/>
              </a:lnSpc>
              <a:spcAft>
                <a:spcPts val="601"/>
              </a:spcAft>
              <a:buClr>
                <a:srgbClr val="d34817"/>
              </a:buClr>
              <a:buFont typeface="Arial"/>
              <a:buChar char="●"/>
            </a:pPr>
            <a:r>
              <a:rPr b="1" lang="fr-FR" sz="1250" spc="-1" strike="noStrike">
                <a:solidFill>
                  <a:schemeClr val="dk1"/>
                </a:solidFill>
                <a:latin typeface="Century Gothic"/>
              </a:rPr>
              <a:t>DMD :</a:t>
            </a:r>
            <a:endParaRPr b="0" lang="en-US" sz="1250" spc="-1" strike="noStrike">
              <a:solidFill>
                <a:schemeClr val="dk1"/>
              </a:solidFill>
              <a:latin typeface="Century Gothic"/>
            </a:endParaRPr>
          </a:p>
          <a:p>
            <a:pPr lvl="1" marL="800280" indent="-317520" defTabSz="914400">
              <a:lnSpc>
                <a:spcPct val="100000"/>
              </a:lnSpc>
              <a:spcAft>
                <a:spcPts val="601"/>
              </a:spcAft>
              <a:buClr>
                <a:srgbClr val="d34817"/>
              </a:buClr>
              <a:buFont typeface="Arial"/>
              <a:buChar char="○"/>
            </a:pPr>
            <a:r>
              <a:rPr b="1" lang="fr-FR" sz="1250" spc="-1" strike="noStrike">
                <a:solidFill>
                  <a:schemeClr val="dk1"/>
                </a:solidFill>
                <a:latin typeface="Century Gothic"/>
              </a:rPr>
              <a:t>A savoir : </a:t>
            </a:r>
            <a:r>
              <a:rPr b="0" lang="fr-FR" sz="1250" spc="-1" strike="noStrike">
                <a:solidFill>
                  <a:schemeClr val="dk1"/>
                </a:solidFill>
                <a:latin typeface="Century Gothic"/>
              </a:rPr>
              <a:t>algorithme DMD (slide 16 du dernier cours)</a:t>
            </a:r>
            <a:endParaRPr b="0" lang="en-US" sz="1250" spc="-1" strike="noStrike">
              <a:solidFill>
                <a:schemeClr val="dk1"/>
              </a:solidFill>
              <a:latin typeface="Century Gothic"/>
            </a:endParaRPr>
          </a:p>
          <a:p>
            <a:pPr lvl="1" marL="800280" indent="-317520" defTabSz="914400">
              <a:lnSpc>
                <a:spcPct val="100000"/>
              </a:lnSpc>
              <a:spcAft>
                <a:spcPts val="601"/>
              </a:spcAft>
              <a:buClr>
                <a:srgbClr val="d34817"/>
              </a:buClr>
              <a:buFont typeface="Arial"/>
              <a:buChar char="○"/>
            </a:pPr>
            <a:r>
              <a:rPr b="0" lang="fr-FR" sz="1250" spc="-1" strike="noStrike">
                <a:solidFill>
                  <a:schemeClr val="dk1"/>
                </a:solidFill>
                <a:latin typeface="Century Gothic"/>
              </a:rPr>
              <a:t>La DMD permet de faire un modèle prédictif sans connaître les équations sous jacentes</a:t>
            </a:r>
            <a:endParaRPr b="0" lang="en-US" sz="1250" spc="-1" strike="noStrike">
              <a:solidFill>
                <a:schemeClr val="dk1"/>
              </a:solidFill>
              <a:latin typeface="Century Gothic"/>
            </a:endParaRPr>
          </a:p>
          <a:p>
            <a:pPr lvl="1" marL="800280" indent="-317520" defTabSz="914400">
              <a:lnSpc>
                <a:spcPct val="100000"/>
              </a:lnSpc>
              <a:spcAft>
                <a:spcPts val="601"/>
              </a:spcAft>
              <a:buClr>
                <a:srgbClr val="d34817"/>
              </a:buClr>
              <a:buFont typeface="Arial"/>
              <a:buChar char="○"/>
            </a:pPr>
            <a:r>
              <a:rPr b="0" lang="fr-FR" sz="1250" spc="-1" strike="noStrike">
                <a:solidFill>
                  <a:schemeClr val="dk1"/>
                </a:solidFill>
                <a:latin typeface="Century Gothic"/>
              </a:rPr>
              <a:t>Le cadre théorique qui permet de comprendre la DMD est la théorie de Koopman</a:t>
            </a:r>
            <a:endParaRPr b="0" lang="en-US" sz="1250" spc="-1" strike="noStrike">
              <a:solidFill>
                <a:schemeClr val="dk1"/>
              </a:solidFill>
              <a:latin typeface="Century Gothic"/>
            </a:endParaRPr>
          </a:p>
          <a:p>
            <a:pPr lvl="1" marL="800280" indent="-317520" defTabSz="914400">
              <a:lnSpc>
                <a:spcPct val="100000"/>
              </a:lnSpc>
              <a:spcAft>
                <a:spcPts val="601"/>
              </a:spcAft>
              <a:buClr>
                <a:srgbClr val="d34817"/>
              </a:buClr>
              <a:buFont typeface="Arial"/>
              <a:buChar char="○"/>
            </a:pPr>
            <a:r>
              <a:rPr b="0" lang="fr-FR" sz="1250" spc="-1" strike="noStrike">
                <a:solidFill>
                  <a:schemeClr val="dk1"/>
                </a:solidFill>
                <a:latin typeface="Century Gothic"/>
              </a:rPr>
              <a:t>La DMD fournit une approximation des vecteurs propres de Koopman</a:t>
            </a:r>
            <a:endParaRPr b="0" lang="en-US" sz="1250" spc="-1" strike="noStrike">
              <a:solidFill>
                <a:schemeClr val="dk1"/>
              </a:solidFill>
              <a:latin typeface="Century Gothic"/>
            </a:endParaRPr>
          </a:p>
          <a:p>
            <a:pPr lvl="1" marL="800280" indent="-317520" defTabSz="914400">
              <a:lnSpc>
                <a:spcPct val="100000"/>
              </a:lnSpc>
              <a:spcAft>
                <a:spcPts val="601"/>
              </a:spcAft>
              <a:buClr>
                <a:srgbClr val="d34817"/>
              </a:buClr>
              <a:buFont typeface="Arial"/>
              <a:buChar char="○"/>
            </a:pPr>
            <a:r>
              <a:rPr b="0" lang="fr-FR" sz="1250" spc="-1" strike="noStrike">
                <a:solidFill>
                  <a:schemeClr val="dk1"/>
                </a:solidFill>
                <a:latin typeface="Century Gothic"/>
              </a:rPr>
              <a:t>L’extended-DMD  est une variante classique qui introduit des observables supplémentaires</a:t>
            </a:r>
            <a:endParaRPr b="0" lang="en-US" sz="1250" spc="-1" strike="noStrike">
              <a:solidFill>
                <a:schemeClr val="dk1"/>
              </a:solidFill>
              <a:latin typeface="Century Gothic"/>
            </a:endParaRPr>
          </a:p>
          <a:p>
            <a:pPr marL="343080" indent="-343080" defTabSz="914400">
              <a:lnSpc>
                <a:spcPct val="100000"/>
              </a:lnSpc>
              <a:spcAft>
                <a:spcPts val="601"/>
              </a:spcAft>
              <a:buClr>
                <a:srgbClr val="d34817"/>
              </a:buClr>
              <a:buFont typeface="Arial"/>
              <a:buChar char="●"/>
            </a:pPr>
            <a:r>
              <a:rPr b="1" lang="fr-FR" sz="1250" spc="-1" strike="noStrike">
                <a:solidFill>
                  <a:schemeClr val="dk1"/>
                </a:solidFill>
                <a:latin typeface="Century Gothic"/>
              </a:rPr>
              <a:t>Identification de système : SINDy</a:t>
            </a:r>
            <a:endParaRPr b="0" lang="en-US" sz="1250" spc="-1" strike="noStrike">
              <a:solidFill>
                <a:schemeClr val="dk1"/>
              </a:solidFill>
              <a:latin typeface="Century Gothic"/>
            </a:endParaRPr>
          </a:p>
          <a:p>
            <a:pPr lvl="1" marL="800280" indent="-317520" defTabSz="914400">
              <a:lnSpc>
                <a:spcPct val="100000"/>
              </a:lnSpc>
              <a:spcAft>
                <a:spcPts val="601"/>
              </a:spcAft>
              <a:buClr>
                <a:srgbClr val="d34817"/>
              </a:buClr>
              <a:buFont typeface="Arial"/>
              <a:buChar char="○"/>
            </a:pPr>
            <a:r>
              <a:rPr b="0" lang="fr-FR" sz="1250" spc="-1" strike="noStrike">
                <a:solidFill>
                  <a:schemeClr val="dk1"/>
                </a:solidFill>
                <a:latin typeface="Century Gothic"/>
              </a:rPr>
              <a:t>L’enjeu est de déduire des équations à partir de données</a:t>
            </a:r>
            <a:endParaRPr b="0" lang="en-US" sz="1250" spc="-1" strike="noStrike">
              <a:solidFill>
                <a:schemeClr val="dk1"/>
              </a:solidFill>
              <a:latin typeface="Century Gothic"/>
            </a:endParaRPr>
          </a:p>
          <a:p>
            <a:pPr lvl="1" marL="800280" indent="-317520" defTabSz="914400">
              <a:lnSpc>
                <a:spcPct val="100000"/>
              </a:lnSpc>
              <a:spcAft>
                <a:spcPts val="601"/>
              </a:spcAft>
              <a:buClr>
                <a:srgbClr val="d34817"/>
              </a:buClr>
              <a:buFont typeface="Arial"/>
              <a:buChar char="○"/>
            </a:pPr>
            <a:r>
              <a:rPr b="0" lang="fr-FR" sz="1250" spc="-1" strike="noStrike">
                <a:solidFill>
                  <a:schemeClr val="dk1"/>
                </a:solidFill>
                <a:latin typeface="Century Gothic"/>
              </a:rPr>
              <a:t>L’algorithme SINDy repose sur l’optimisation sparse pour trouver une combinaison minimale d’opérateurs qui décrivent des trajectoires dynamiques</a:t>
            </a:r>
            <a:endParaRPr b="0" lang="en-US" sz="1250" spc="-1" strike="noStrike">
              <a:solidFill>
                <a:schemeClr val="dk1"/>
              </a:solidFill>
              <a:latin typeface="Century Gothic"/>
            </a:endParaRPr>
          </a:p>
          <a:p>
            <a:pPr lvl="1" marL="800280" indent="-317520" defTabSz="914400">
              <a:lnSpc>
                <a:spcPct val="100000"/>
              </a:lnSpc>
              <a:spcAft>
                <a:spcPts val="601"/>
              </a:spcAft>
              <a:buClr>
                <a:srgbClr val="d34817"/>
              </a:buClr>
              <a:buFont typeface="Arial"/>
              <a:buChar char="○"/>
            </a:pPr>
            <a:r>
              <a:rPr b="0" lang="fr-FR" sz="1250" spc="-1" strike="noStrike">
                <a:solidFill>
                  <a:schemeClr val="dk1"/>
                </a:solidFill>
                <a:latin typeface="Century Gothic"/>
              </a:rPr>
              <a:t>L’optimisation sparse repose sur l’ajout d’une pénalisation L1 sur les coefficients de la combinaison linéaire d’opérateurs recherchée</a:t>
            </a:r>
            <a:endParaRPr b="0" lang="en-US" sz="1250" spc="-1" strike="noStrike">
              <a:solidFill>
                <a:schemeClr val="dk1"/>
              </a:solidFill>
              <a:latin typeface="Century Gothic"/>
            </a:endParaRPr>
          </a:p>
        </p:txBody>
      </p:sp>
      <p:sp>
        <p:nvSpPr>
          <p:cNvPr id="103" name="PlaceHolder 3"/>
          <p:cNvSpPr>
            <a:spLocks noGrp="1"/>
          </p:cNvSpPr>
          <p:nvPr>
            <p:ph type="sldNum" idx="3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DD8D1837-DC51-4B2C-B01E-701D248AAD30}" type="slidenum">
              <a:rPr b="1" lang="fr-FR" sz="1400" spc="-1" strike="noStrike">
                <a:solidFill>
                  <a:schemeClr val="dk1"/>
                </a:solidFill>
                <a:latin typeface="Arial"/>
                <a:ea typeface="Arial"/>
              </a:rPr>
              <a:t>2</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pPr>
            <a:r>
              <a:rPr b="0" lang="fr" sz="4000" spc="-100" strike="noStrike">
                <a:solidFill>
                  <a:schemeClr val="dk2"/>
                </a:solidFill>
                <a:latin typeface="Century Gothic"/>
              </a:rPr>
              <a:t>Optimisation</a:t>
            </a:r>
            <a:endParaRPr b="0" lang="en-US" sz="4000" spc="-1" strike="noStrike">
              <a:solidFill>
                <a:srgbClr val="000000"/>
              </a:solidFill>
              <a:latin typeface="Arial"/>
            </a:endParaRPr>
          </a:p>
        </p:txBody>
      </p:sp>
      <p:sp>
        <p:nvSpPr>
          <p:cNvPr id="255"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Descente de gradient vs SGD : </a:t>
            </a:r>
            <a:r>
              <a:rPr b="0" lang="fr-FR" sz="1400" spc="-1" strike="noStrike">
                <a:solidFill>
                  <a:schemeClr val="dk1"/>
                </a:solidFill>
                <a:latin typeface="Century Gothic"/>
              </a:rPr>
              <a:t>illustration sur le cas du perceptron</a:t>
            </a:r>
            <a:endParaRPr b="0" lang="en-US" sz="1400" spc="-1" strike="noStrike">
              <a:solidFill>
                <a:schemeClr val="dk1"/>
              </a:solidFill>
              <a:latin typeface="Century Gothic"/>
            </a:endParaRPr>
          </a:p>
        </p:txBody>
      </p:sp>
      <p:sp>
        <p:nvSpPr>
          <p:cNvPr id="256" name="PlaceHolder 3"/>
          <p:cNvSpPr>
            <a:spLocks noGrp="1"/>
          </p:cNvSpPr>
          <p:nvPr>
            <p:ph type="sldNum" idx="5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64A1C3D2-496F-45EC-BD1F-C3AC7716BA34}" type="slidenum">
              <a:rPr b="1" lang="fr-FR" sz="1400" spc="-1" strike="noStrike">
                <a:solidFill>
                  <a:schemeClr val="dk1"/>
                </a:solidFill>
                <a:latin typeface="Arial"/>
                <a:ea typeface="Arial"/>
              </a:rPr>
              <a:t>20</a:t>
            </a:fld>
            <a:endParaRPr b="0" lang="en-US" sz="1400" spc="-1" strike="noStrike">
              <a:solidFill>
                <a:srgbClr val="000000"/>
              </a:solidFill>
              <a:latin typeface="Times New Roman"/>
            </a:endParaRPr>
          </a:p>
        </p:txBody>
      </p:sp>
      <p:pic>
        <p:nvPicPr>
          <p:cNvPr id="257" name="Picture 1" descr=""/>
          <p:cNvPicPr/>
          <p:nvPr/>
        </p:nvPicPr>
        <p:blipFill>
          <a:blip r:embed="rId1"/>
          <a:stretch/>
        </p:blipFill>
        <p:spPr>
          <a:xfrm>
            <a:off x="847800" y="1937160"/>
            <a:ext cx="4390560" cy="2430720"/>
          </a:xfrm>
          <a:prstGeom prst="rect">
            <a:avLst/>
          </a:prstGeom>
          <a:ln w="0">
            <a:noFill/>
          </a:ln>
        </p:spPr>
      </p:pic>
      <p:grpSp>
        <p:nvGrpSpPr>
          <p:cNvPr id="258" name="Google Shape;69;p15"/>
          <p:cNvGrpSpPr/>
          <p:nvPr/>
        </p:nvGrpSpPr>
        <p:grpSpPr>
          <a:xfrm>
            <a:off x="5645520" y="2799000"/>
            <a:ext cx="1446480" cy="707400"/>
            <a:chOff x="5645520" y="2799000"/>
            <a:chExt cx="1446480" cy="707400"/>
          </a:xfrm>
        </p:grpSpPr>
        <p:grpSp>
          <p:nvGrpSpPr>
            <p:cNvPr id="259" name="Google Shape;70;p15"/>
            <p:cNvGrpSpPr/>
            <p:nvPr/>
          </p:nvGrpSpPr>
          <p:grpSpPr>
            <a:xfrm>
              <a:off x="5735160" y="2838960"/>
              <a:ext cx="1308600" cy="627120"/>
              <a:chOff x="5735160" y="2838960"/>
              <a:chExt cx="1308600" cy="627120"/>
            </a:xfrm>
          </p:grpSpPr>
          <p:pic>
            <p:nvPicPr>
              <p:cNvPr id="260" name="Google Shape;71;p15" descr=""/>
              <p:cNvPicPr/>
              <p:nvPr/>
            </p:nvPicPr>
            <p:blipFill>
              <a:blip r:embed="rId2"/>
              <a:stretch/>
            </p:blipFill>
            <p:spPr>
              <a:xfrm>
                <a:off x="6416640" y="2838960"/>
                <a:ext cx="627120" cy="627120"/>
              </a:xfrm>
              <a:prstGeom prst="rect">
                <a:avLst/>
              </a:prstGeom>
              <a:ln w="0">
                <a:noFill/>
              </a:ln>
            </p:spPr>
          </p:pic>
          <p:sp>
            <p:nvSpPr>
              <p:cNvPr id="261" name="Google Shape;72;p15"/>
              <p:cNvSpPr/>
              <p:nvPr/>
            </p:nvSpPr>
            <p:spPr>
              <a:xfrm>
                <a:off x="5735160" y="3024360"/>
                <a:ext cx="681120" cy="256680"/>
              </a:xfrm>
              <a:prstGeom prst="rightArrow">
                <a:avLst>
                  <a:gd name="adj1" fmla="val 50000"/>
                  <a:gd name="adj2" fmla="val 50000"/>
                </a:avLst>
              </a:prstGeom>
              <a:solidFill>
                <a:srgbClr val="a4c2f4"/>
              </a:solidFill>
              <a:ln w="0">
                <a:noFill/>
              </a:ln>
            </p:spPr>
            <p:style>
              <a:lnRef idx="0"/>
              <a:fillRef idx="0"/>
              <a:effectRef idx="0"/>
              <a:fontRef idx="minor"/>
            </p:style>
            <p:txBody>
              <a:bodyPr tIns="64080" bIns="6408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
          <p:nvSpPr>
            <p:cNvPr id="262" name="Google Shape;73;p15"/>
            <p:cNvSpPr/>
            <p:nvPr/>
          </p:nvSpPr>
          <p:spPr>
            <a:xfrm>
              <a:off x="5645520" y="2799000"/>
              <a:ext cx="1446480" cy="707400"/>
            </a:xfrm>
            <a:prstGeom prst="rect">
              <a:avLst/>
            </a:prstGeom>
            <a:noFill/>
            <a:ln w="19050">
              <a:solidFill>
                <a:srgbClr val="cc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pPr>
            <a:r>
              <a:rPr b="0" lang="fr" sz="4000" spc="-100" strike="noStrike">
                <a:solidFill>
                  <a:schemeClr val="dk2"/>
                </a:solidFill>
                <a:latin typeface="Century Gothic"/>
              </a:rPr>
              <a:t>Optimisation</a:t>
            </a:r>
            <a:endParaRPr b="0" lang="en-US" sz="4000" spc="-1" strike="noStrike">
              <a:solidFill>
                <a:srgbClr val="000000"/>
              </a:solidFill>
              <a:latin typeface="Arial"/>
            </a:endParaRPr>
          </a:p>
        </p:txBody>
      </p:sp>
      <p:sp>
        <p:nvSpPr>
          <p:cNvPr id="264"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600" spc="-1" strike="noStrike">
                <a:solidFill>
                  <a:schemeClr val="dk1"/>
                </a:solidFill>
                <a:latin typeface="Century Gothic"/>
              </a:rPr>
              <a:t>Compromis : mini-batch gradient descente (standard en DL), combine les avantages des deux approches, permet </a:t>
            </a:r>
            <a:endParaRPr b="0" lang="en-US" sz="1600" spc="-1" strike="noStrike">
              <a:solidFill>
                <a:schemeClr val="dk1"/>
              </a:solidFill>
              <a:latin typeface="Century Gothic"/>
            </a:endParaRPr>
          </a:p>
          <a:p>
            <a:pPr marL="171360" indent="-171360" defTabSz="914400">
              <a:lnSpc>
                <a:spcPct val="100000"/>
              </a:lnSpc>
              <a:spcBef>
                <a:spcPts val="1199"/>
              </a:spcBef>
              <a:buClr>
                <a:srgbClr val="d34817"/>
              </a:buClr>
              <a:buFont typeface="Arial"/>
              <a:buChar char="●"/>
              <a:tabLst>
                <a:tab algn="l" pos="0"/>
              </a:tabLst>
            </a:pPr>
            <a:r>
              <a:rPr b="1" lang="fr-FR" sz="1600" spc="-1" strike="noStrike">
                <a:solidFill>
                  <a:schemeClr val="dk1"/>
                </a:solidFill>
                <a:latin typeface="Century Gothic"/>
              </a:rPr>
              <a:t>d’accélérer l’apprentissage</a:t>
            </a:r>
            <a:r>
              <a:rPr b="0" lang="fr-FR" sz="1600" spc="-1" strike="noStrike">
                <a:solidFill>
                  <a:schemeClr val="dk1"/>
                </a:solidFill>
                <a:latin typeface="Century Gothic"/>
              </a:rPr>
              <a:t>, </a:t>
            </a:r>
            <a:endParaRPr b="0" lang="en-US" sz="1600" spc="-1" strike="noStrike">
              <a:solidFill>
                <a:schemeClr val="dk1"/>
              </a:solidFill>
              <a:latin typeface="Century Gothic"/>
            </a:endParaRPr>
          </a:p>
          <a:p>
            <a:pPr marL="171360" indent="-171360" defTabSz="914400">
              <a:lnSpc>
                <a:spcPct val="100000"/>
              </a:lnSpc>
              <a:spcBef>
                <a:spcPts val="1199"/>
              </a:spcBef>
              <a:buClr>
                <a:srgbClr val="d34817"/>
              </a:buClr>
              <a:buFont typeface="Arial"/>
              <a:buChar char="●"/>
              <a:tabLst>
                <a:tab algn="l" pos="0"/>
              </a:tabLst>
            </a:pPr>
            <a:r>
              <a:rPr b="0" lang="fr-FR" sz="1600" spc="-1" strike="noStrike">
                <a:solidFill>
                  <a:schemeClr val="dk1"/>
                </a:solidFill>
                <a:latin typeface="Century Gothic"/>
              </a:rPr>
              <a:t>d’induire un petit niveau de </a:t>
            </a:r>
            <a:r>
              <a:rPr b="1" lang="fr-FR" sz="1600" spc="-1" strike="noStrike">
                <a:solidFill>
                  <a:schemeClr val="dk1"/>
                </a:solidFill>
                <a:latin typeface="Century Gothic"/>
              </a:rPr>
              <a:t>bruit </a:t>
            </a:r>
            <a:r>
              <a:rPr b="0" lang="fr-FR" sz="1600" spc="-1" strike="noStrike">
                <a:solidFill>
                  <a:schemeClr val="dk1"/>
                </a:solidFill>
                <a:latin typeface="Century Gothic"/>
              </a:rPr>
              <a:t>(minima locaux) </a:t>
            </a:r>
            <a:endParaRPr b="0" lang="en-US" sz="1600" spc="-1" strike="noStrike">
              <a:solidFill>
                <a:schemeClr val="dk1"/>
              </a:solidFill>
              <a:latin typeface="Century Gothic"/>
            </a:endParaRPr>
          </a:p>
          <a:p>
            <a:pPr marL="171360" indent="-171360" defTabSz="914400">
              <a:lnSpc>
                <a:spcPct val="100000"/>
              </a:lnSpc>
              <a:spcBef>
                <a:spcPts val="1199"/>
              </a:spcBef>
              <a:buClr>
                <a:srgbClr val="d34817"/>
              </a:buClr>
              <a:buFont typeface="Arial"/>
              <a:buChar char="●"/>
              <a:tabLst>
                <a:tab algn="l" pos="0"/>
              </a:tabLst>
            </a:pPr>
            <a:r>
              <a:rPr b="0" lang="fr-FR" sz="1600" spc="-1" strike="noStrike">
                <a:solidFill>
                  <a:schemeClr val="dk1"/>
                </a:solidFill>
                <a:latin typeface="Century Gothic"/>
              </a:rPr>
              <a:t>tout étant plus stable que le SGD</a:t>
            </a:r>
            <a:endParaRPr b="0" lang="en-US" sz="16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p:txBody>
      </p:sp>
      <p:sp>
        <p:nvSpPr>
          <p:cNvPr id="265" name="PlaceHolder 3"/>
          <p:cNvSpPr>
            <a:spLocks noGrp="1"/>
          </p:cNvSpPr>
          <p:nvPr>
            <p:ph type="sldNum" idx="5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6075DB98-A7F5-4326-BF54-AAC46EED7A5E}" type="slidenum">
              <a:rPr b="1" lang="fr-FR" sz="1400" spc="-1" strike="noStrike">
                <a:solidFill>
                  <a:schemeClr val="dk1"/>
                </a:solidFill>
                <a:latin typeface="Arial"/>
                <a:ea typeface="Arial"/>
              </a:rPr>
              <a:t>21</a:t>
            </a:fld>
            <a:endParaRPr b="0" lang="en-US" sz="1400" spc="-1" strike="noStrike">
              <a:solidFill>
                <a:srgbClr val="000000"/>
              </a:solidFill>
              <a:latin typeface="Times New Roman"/>
            </a:endParaRPr>
          </a:p>
        </p:txBody>
      </p:sp>
      <p:sp>
        <p:nvSpPr>
          <p:cNvPr id="266" name="ZoneTexte 4"/>
          <p:cNvSpPr/>
          <p:nvPr/>
        </p:nvSpPr>
        <p:spPr>
          <a:xfrm>
            <a:off x="92520" y="4861440"/>
            <a:ext cx="333900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Image tirée de : Wagh 2022 « </a:t>
            </a:r>
            <a:r>
              <a:rPr b="0" i="1" lang="fr-FR" sz="1000" spc="-1" strike="noStrike">
                <a:solidFill>
                  <a:srgbClr val="000000"/>
                </a:solidFill>
                <a:latin typeface="Arial"/>
                <a:ea typeface="Arial"/>
              </a:rPr>
              <a:t>Data Science Blogathon</a:t>
            </a:r>
            <a:r>
              <a:rPr b="0" lang="fr-FR" sz="1000" spc="-1" strike="noStrike">
                <a:solidFill>
                  <a:srgbClr val="000000"/>
                </a:solidFill>
                <a:latin typeface="Arial"/>
                <a:ea typeface="Arial"/>
              </a:rPr>
              <a:t> »</a:t>
            </a:r>
            <a:endParaRPr b="0" lang="en-US" sz="1000" spc="-1" strike="noStrike">
              <a:solidFill>
                <a:srgbClr val="000000"/>
              </a:solidFill>
              <a:latin typeface="Arial"/>
            </a:endParaRPr>
          </a:p>
        </p:txBody>
      </p:sp>
      <p:pic>
        <p:nvPicPr>
          <p:cNvPr id="267" name="Picture 2" descr="types of Gradient Descent"/>
          <p:cNvPicPr/>
          <p:nvPr/>
        </p:nvPicPr>
        <p:blipFill>
          <a:blip r:embed="rId1"/>
          <a:stretch/>
        </p:blipFill>
        <p:spPr>
          <a:xfrm>
            <a:off x="4471920" y="2801520"/>
            <a:ext cx="3671640" cy="20595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Optimisation</a:t>
            </a:r>
            <a:endParaRPr b="0" lang="en-US" sz="4000" spc="-1" strike="noStrike">
              <a:solidFill>
                <a:srgbClr val="000000"/>
              </a:solidFill>
              <a:latin typeface="Arial"/>
            </a:endParaRPr>
          </a:p>
        </p:txBody>
      </p:sp>
      <p:sp>
        <p:nvSpPr>
          <p:cNvPr id="269"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Choix de la taille du pas de descente (=</a:t>
            </a:r>
            <a:r>
              <a:rPr b="1" lang="fr-FR" sz="1400" spc="-1" strike="noStrike">
                <a:solidFill>
                  <a:schemeClr val="dk1"/>
                </a:solidFill>
                <a:latin typeface="Century Gothic"/>
              </a:rPr>
              <a:t>learning rate</a:t>
            </a:r>
            <a:r>
              <a:rPr b="0" lang="fr-FR" sz="1400" spc="-1" strike="noStrike">
                <a:solidFill>
                  <a:schemeClr val="dk1"/>
                </a:solidFill>
                <a:latin typeface="Century Gothic"/>
              </a:rPr>
              <a:t>)</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S’il est </a:t>
            </a:r>
            <a:r>
              <a:rPr b="1" lang="fr-FR" sz="1400" spc="-1" strike="noStrike">
                <a:solidFill>
                  <a:schemeClr val="dk1"/>
                </a:solidFill>
                <a:latin typeface="Century Gothic"/>
              </a:rPr>
              <a:t>trop grand</a:t>
            </a:r>
            <a:r>
              <a:rPr b="0" lang="fr-FR" sz="1400" spc="-1" strike="noStrike">
                <a:solidFill>
                  <a:schemeClr val="dk1"/>
                </a:solidFill>
                <a:latin typeface="Century Gothic"/>
              </a:rPr>
              <a:t>, l’apprentissage peut être instable et ne pas converger vers le minimum recherché</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S’il est </a:t>
            </a:r>
            <a:r>
              <a:rPr b="1" lang="fr-FR" sz="1400" spc="-1" strike="noStrike">
                <a:solidFill>
                  <a:schemeClr val="dk1"/>
                </a:solidFill>
                <a:latin typeface="Century Gothic"/>
              </a:rPr>
              <a:t>trop faible</a:t>
            </a:r>
            <a:r>
              <a:rPr b="0" lang="fr-FR" sz="1400" spc="-1" strike="noStrike">
                <a:solidFill>
                  <a:schemeClr val="dk1"/>
                </a:solidFill>
                <a:latin typeface="Century Gothic"/>
              </a:rPr>
              <a:t>, la convergence est trop lente, l’entrainement devient trop couteux, et le modèle sera facilement bloqué par des minima locaux même peu profonds</a:t>
            </a:r>
            <a:endParaRPr b="0" lang="en-US" sz="1400" spc="-1" strike="noStrike">
              <a:solidFill>
                <a:schemeClr val="dk1"/>
              </a:solidFill>
              <a:latin typeface="Century Gothic"/>
            </a:endParaRPr>
          </a:p>
        </p:txBody>
      </p:sp>
      <p:sp>
        <p:nvSpPr>
          <p:cNvPr id="270" name="PlaceHolder 3"/>
          <p:cNvSpPr>
            <a:spLocks noGrp="1"/>
          </p:cNvSpPr>
          <p:nvPr>
            <p:ph type="sldNum" idx="5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33C8504A-CF81-4E60-B265-FF376B5D440D}" type="slidenum">
              <a:rPr b="1" lang="fr-FR" sz="1400" spc="-1" strike="noStrike">
                <a:solidFill>
                  <a:schemeClr val="dk1"/>
                </a:solidFill>
                <a:latin typeface="Arial"/>
                <a:ea typeface="Arial"/>
              </a:rPr>
              <a:t>22</a:t>
            </a:fld>
            <a:endParaRPr b="0" lang="en-US" sz="1400" spc="-1" strike="noStrike">
              <a:solidFill>
                <a:srgbClr val="000000"/>
              </a:solidFill>
              <a:latin typeface="Times New Roman"/>
            </a:endParaRPr>
          </a:p>
        </p:txBody>
      </p:sp>
      <p:sp>
        <p:nvSpPr>
          <p:cNvPr id="271" name="ZoneTexte 4"/>
          <p:cNvSpPr/>
          <p:nvPr/>
        </p:nvSpPr>
        <p:spPr>
          <a:xfrm>
            <a:off x="106200" y="4861440"/>
            <a:ext cx="584100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Image tirée de : Li et al. 2018 « </a:t>
            </a:r>
            <a:r>
              <a:rPr b="0" i="1" lang="fr-FR" sz="1000" spc="-1" strike="noStrike">
                <a:solidFill>
                  <a:srgbClr val="000000"/>
                </a:solidFill>
                <a:latin typeface="Arial"/>
                <a:ea typeface="Arial"/>
              </a:rPr>
              <a:t>Visualizing the Loss Lanscape of Neural Nets</a:t>
            </a:r>
            <a:r>
              <a:rPr b="0" lang="fr-FR" sz="1000" spc="-1" strike="noStrike">
                <a:solidFill>
                  <a:srgbClr val="000000"/>
                </a:solidFill>
                <a:latin typeface="Arial"/>
                <a:ea typeface="Arial"/>
              </a:rPr>
              <a:t> », VGG-56 et VGG-110</a:t>
            </a:r>
            <a:endParaRPr b="0" lang="en-US" sz="1000" spc="-1" strike="noStrike">
              <a:solidFill>
                <a:srgbClr val="000000"/>
              </a:solidFill>
              <a:latin typeface="Arial"/>
            </a:endParaRPr>
          </a:p>
        </p:txBody>
      </p:sp>
      <p:pic>
        <p:nvPicPr>
          <p:cNvPr id="272" name="Picture 2" descr="https://www.cs.umd.edu/~tomg/img/landscapes/noshort.png"/>
          <p:cNvPicPr/>
          <p:nvPr/>
        </p:nvPicPr>
        <p:blipFill>
          <a:blip r:embed="rId1"/>
          <a:stretch/>
        </p:blipFill>
        <p:spPr>
          <a:xfrm>
            <a:off x="406800" y="2847600"/>
            <a:ext cx="2329560" cy="1799640"/>
          </a:xfrm>
          <a:prstGeom prst="rect">
            <a:avLst/>
          </a:prstGeom>
          <a:ln w="0">
            <a:noFill/>
          </a:ln>
        </p:spPr>
      </p:pic>
      <p:pic>
        <p:nvPicPr>
          <p:cNvPr id="273" name="Picture 4" descr="https://www.cs.umd.edu/~tomg/img/landscapes/notresnet110.png"/>
          <p:cNvPicPr/>
          <p:nvPr/>
        </p:nvPicPr>
        <p:blipFill>
          <a:blip r:embed="rId2"/>
          <a:stretch/>
        </p:blipFill>
        <p:spPr>
          <a:xfrm>
            <a:off x="3027240" y="2884320"/>
            <a:ext cx="2311920" cy="1799640"/>
          </a:xfrm>
          <a:prstGeom prst="rect">
            <a:avLst/>
          </a:prstGeom>
          <a:ln w="0">
            <a:noFill/>
          </a:ln>
        </p:spPr>
      </p:pic>
      <p:grpSp>
        <p:nvGrpSpPr>
          <p:cNvPr id="274" name="Google Shape;69;p15"/>
          <p:cNvGrpSpPr/>
          <p:nvPr/>
        </p:nvGrpSpPr>
        <p:grpSpPr>
          <a:xfrm>
            <a:off x="6519960" y="4178160"/>
            <a:ext cx="1446480" cy="707400"/>
            <a:chOff x="6519960" y="4178160"/>
            <a:chExt cx="1446480" cy="707400"/>
          </a:xfrm>
        </p:grpSpPr>
        <p:grpSp>
          <p:nvGrpSpPr>
            <p:cNvPr id="275" name="Google Shape;70;p15"/>
            <p:cNvGrpSpPr/>
            <p:nvPr/>
          </p:nvGrpSpPr>
          <p:grpSpPr>
            <a:xfrm>
              <a:off x="6609960" y="4218480"/>
              <a:ext cx="1308240" cy="627120"/>
              <a:chOff x="6609960" y="4218480"/>
              <a:chExt cx="1308240" cy="627120"/>
            </a:xfrm>
          </p:grpSpPr>
          <p:pic>
            <p:nvPicPr>
              <p:cNvPr id="276" name="Google Shape;71;p15" descr=""/>
              <p:cNvPicPr/>
              <p:nvPr/>
            </p:nvPicPr>
            <p:blipFill>
              <a:blip r:embed="rId3"/>
              <a:stretch/>
            </p:blipFill>
            <p:spPr>
              <a:xfrm>
                <a:off x="7291080" y="4218480"/>
                <a:ext cx="627120" cy="627120"/>
              </a:xfrm>
              <a:prstGeom prst="rect">
                <a:avLst/>
              </a:prstGeom>
              <a:ln w="0">
                <a:noFill/>
              </a:ln>
            </p:spPr>
          </p:pic>
          <p:sp>
            <p:nvSpPr>
              <p:cNvPr id="277" name="Google Shape;72;p15"/>
              <p:cNvSpPr/>
              <p:nvPr/>
            </p:nvSpPr>
            <p:spPr>
              <a:xfrm>
                <a:off x="6609960" y="4403520"/>
                <a:ext cx="681120" cy="256680"/>
              </a:xfrm>
              <a:prstGeom prst="rightArrow">
                <a:avLst>
                  <a:gd name="adj1" fmla="val 50000"/>
                  <a:gd name="adj2" fmla="val 50000"/>
                </a:avLst>
              </a:prstGeom>
              <a:solidFill>
                <a:srgbClr val="a4c2f4"/>
              </a:solidFill>
              <a:ln w="0">
                <a:noFill/>
              </a:ln>
            </p:spPr>
            <p:style>
              <a:lnRef idx="0"/>
              <a:fillRef idx="0"/>
              <a:effectRef idx="0"/>
              <a:fontRef idx="minor"/>
            </p:style>
            <p:txBody>
              <a:bodyPr tIns="64080" bIns="6408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
          <p:nvSpPr>
            <p:cNvPr id="278" name="Google Shape;73;p15"/>
            <p:cNvSpPr/>
            <p:nvPr/>
          </p:nvSpPr>
          <p:spPr>
            <a:xfrm>
              <a:off x="6519960" y="4178160"/>
              <a:ext cx="1446480" cy="707400"/>
            </a:xfrm>
            <a:prstGeom prst="rect">
              <a:avLst/>
            </a:prstGeom>
            <a:noFill/>
            <a:ln w="19050">
              <a:solidFill>
                <a:srgbClr val="cc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pic>
        <p:nvPicPr>
          <p:cNvPr id="279" name="Picture 5" descr=""/>
          <p:cNvPicPr/>
          <p:nvPr/>
        </p:nvPicPr>
        <p:blipFill>
          <a:blip r:embed="rId4"/>
          <a:stretch/>
        </p:blipFill>
        <p:spPr>
          <a:xfrm>
            <a:off x="6203160" y="2847600"/>
            <a:ext cx="2176200" cy="12520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pPr>
            <a:r>
              <a:rPr b="0" lang="fr" sz="4000" spc="-100" strike="noStrike">
                <a:solidFill>
                  <a:schemeClr val="dk2"/>
                </a:solidFill>
                <a:latin typeface="Century Gothic"/>
              </a:rPr>
              <a:t>Optimisation</a:t>
            </a:r>
            <a:endParaRPr b="0" lang="en-US" sz="4000" spc="-1" strike="noStrike">
              <a:solidFill>
                <a:srgbClr val="000000"/>
              </a:solidFill>
              <a:latin typeface="Arial"/>
            </a:endParaRPr>
          </a:p>
        </p:txBody>
      </p:sp>
      <p:sp>
        <p:nvSpPr>
          <p:cNvPr id="281"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Il existe de nombreux algorithme qui permettent d’adapter dynamiquement le learning rate.</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Le plus populaire : </a:t>
            </a:r>
            <a:r>
              <a:rPr b="1" lang="fr-FR" sz="1400" spc="-1" strike="noStrike">
                <a:solidFill>
                  <a:schemeClr val="dk1"/>
                </a:solidFill>
                <a:latin typeface="Century Gothic"/>
              </a:rPr>
              <a:t>ADAM (Adaptative Moment Estimation), </a:t>
            </a:r>
            <a:r>
              <a:rPr b="0" lang="fr-FR" sz="1400" spc="-1" strike="noStrike">
                <a:solidFill>
                  <a:schemeClr val="dk1"/>
                </a:solidFill>
                <a:latin typeface="Century Gothic"/>
              </a:rPr>
              <a:t>qui adapte le taux d’apprentissage pour chaque paramètre à optimiser basé sur l’historique des gradients de ce paramètre (moyenne et variance)</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Hyperpramètres : </a:t>
            </a:r>
            <a:endParaRPr b="0" lang="en-US" sz="14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Learning rate</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 </a:t>
            </a:r>
            <a:r>
              <a:rPr b="0" lang="fr-FR" sz="1000" spc="-1" strike="noStrike">
                <a:solidFill>
                  <a:schemeClr val="dk1"/>
                </a:solidFill>
                <a:latin typeface="Century Gothic"/>
              </a:rPr>
              <a:t>momentum pour la moyenne des gradients (valeur typique : 0,9)</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 </a:t>
            </a:r>
            <a:r>
              <a:rPr b="0" lang="fr-FR" sz="1000" spc="-1" strike="noStrike">
                <a:solidFill>
                  <a:schemeClr val="dk1"/>
                </a:solidFill>
                <a:latin typeface="Century Gothic"/>
              </a:rPr>
              <a:t>momentum pour la variance des gradients (valeur typique : 0,999)</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 </a:t>
            </a:r>
            <a:r>
              <a:rPr b="0" lang="fr-FR" sz="1000" spc="-1" strike="noStrike">
                <a:solidFill>
                  <a:schemeClr val="dk1"/>
                </a:solidFill>
                <a:latin typeface="Century Gothic"/>
              </a:rPr>
              <a:t>: terme permettant d’éviter des divisions par 0 (valeur typique : 10</a:t>
            </a:r>
            <a:r>
              <a:rPr b="0" lang="fr-FR" sz="1000" spc="-1" strike="noStrike" baseline="30000">
                <a:solidFill>
                  <a:schemeClr val="dk1"/>
                </a:solidFill>
                <a:latin typeface="Century Gothic"/>
              </a:rPr>
              <a:t>-8</a:t>
            </a:r>
            <a:r>
              <a:rPr b="0" lang="fr-FR" sz="1000" spc="-1" strike="noStrike">
                <a:solidFill>
                  <a:schemeClr val="dk1"/>
                </a:solidFill>
                <a:latin typeface="Century Gothic"/>
              </a:rPr>
              <a:t>)</a:t>
            </a:r>
            <a:endParaRPr b="0" lang="en-US" sz="1000" spc="-1" strike="noStrike">
              <a:solidFill>
                <a:schemeClr val="dk1"/>
              </a:solidFill>
              <a:latin typeface="Century Gothic"/>
            </a:endParaRPr>
          </a:p>
        </p:txBody>
      </p:sp>
      <p:sp>
        <p:nvSpPr>
          <p:cNvPr id="282" name="PlaceHolder 3"/>
          <p:cNvSpPr>
            <a:spLocks noGrp="1"/>
          </p:cNvSpPr>
          <p:nvPr>
            <p:ph type="sldNum" idx="5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DB942C68-C773-4978-80EC-BC821C554769}"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Evaluation des gradients</a:t>
            </a:r>
            <a:endParaRPr b="0" lang="en-US" sz="4000" spc="-1" strike="noStrike">
              <a:solidFill>
                <a:srgbClr val="000000"/>
              </a:solidFill>
              <a:latin typeface="Arial"/>
            </a:endParaRPr>
          </a:p>
        </p:txBody>
      </p:sp>
      <p:sp>
        <p:nvSpPr>
          <p:cNvPr id="284"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Minimisation en pratique : comment les gardients sont-ils évalués ?</a:t>
            </a:r>
            <a:br>
              <a:rPr sz="1400"/>
            </a:br>
            <a:br>
              <a:rPr sz="1400"/>
            </a:br>
            <a:r>
              <a:rPr b="0" lang="fr-FR" sz="1400" spc="-1" strike="noStrike">
                <a:solidFill>
                  <a:schemeClr val="dk1"/>
                </a:solidFill>
                <a:latin typeface="Century Gothic"/>
              </a:rPr>
              <a:t>Deux concepts clés sont exploités par les librairies de DL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La </a:t>
            </a:r>
            <a:r>
              <a:rPr b="1" lang="fr-FR" sz="1400" spc="-1" strike="noStrike">
                <a:solidFill>
                  <a:schemeClr val="dk1"/>
                </a:solidFill>
                <a:latin typeface="Century Gothic"/>
              </a:rPr>
              <a:t>différentiation automatique</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La </a:t>
            </a:r>
            <a:r>
              <a:rPr b="1" lang="fr-FR" sz="1400" spc="-1" strike="noStrike">
                <a:solidFill>
                  <a:schemeClr val="dk1"/>
                </a:solidFill>
                <a:latin typeface="Century Gothic"/>
              </a:rPr>
              <a:t>backpropagation</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La </a:t>
            </a:r>
            <a:r>
              <a:rPr b="1" lang="fr-FR" sz="1400" spc="-1" strike="noStrike">
                <a:solidFill>
                  <a:schemeClr val="dk1"/>
                </a:solidFill>
                <a:latin typeface="Century Gothic"/>
              </a:rPr>
              <a:t>différentiation automatique (AD) </a:t>
            </a:r>
            <a:r>
              <a:rPr b="0" lang="fr-FR" sz="1400" spc="-1" strike="noStrike">
                <a:solidFill>
                  <a:schemeClr val="dk1"/>
                </a:solidFill>
                <a:latin typeface="Century Gothic"/>
              </a:rPr>
              <a:t>permet de dériver une fonction définie par un programme informatique de manière efficace</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Deux type d’AD : Forward mode et Backward mode</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Dans le cadre du DL, il est plus pertinent d’utiliser le Backward mode : on dit que les gradients sont calculés par </a:t>
            </a:r>
            <a:r>
              <a:rPr b="1" lang="fr-FR" sz="1400" spc="-1" strike="noStrike">
                <a:solidFill>
                  <a:schemeClr val="dk1"/>
                </a:solidFill>
                <a:latin typeface="Century Gothic"/>
              </a:rPr>
              <a:t>backpropagation</a:t>
            </a:r>
            <a:endParaRPr b="0" lang="en-US" sz="1400" spc="-1" strike="noStrike">
              <a:solidFill>
                <a:schemeClr val="dk1"/>
              </a:solidFill>
              <a:latin typeface="Century Gothic"/>
            </a:endParaRPr>
          </a:p>
        </p:txBody>
      </p:sp>
      <p:sp>
        <p:nvSpPr>
          <p:cNvPr id="285" name="PlaceHolder 3"/>
          <p:cNvSpPr>
            <a:spLocks noGrp="1"/>
          </p:cNvSpPr>
          <p:nvPr>
            <p:ph type="sldNum" idx="5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D26B8EBE-BB02-4CB9-9696-373FE61AE3B0}"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FR" sz="4000" spc="-100" strike="noStrike">
                <a:solidFill>
                  <a:schemeClr val="dk2"/>
                </a:solidFill>
                <a:latin typeface="Century Gothic"/>
              </a:rPr>
              <a:t>L</a:t>
            </a:r>
            <a:r>
              <a:rPr b="0" lang="fr" sz="4000" spc="-100" strike="noStrike">
                <a:solidFill>
                  <a:schemeClr val="dk2"/>
                </a:solidFill>
                <a:latin typeface="Century Gothic"/>
              </a:rPr>
              <a:t>’AD : mode Forward</a:t>
            </a:r>
            <a:endParaRPr b="0" lang="en-US" sz="4000" spc="-1" strike="noStrike">
              <a:solidFill>
                <a:srgbClr val="000000"/>
              </a:solidFill>
              <a:latin typeface="Arial"/>
            </a:endParaRPr>
          </a:p>
        </p:txBody>
      </p:sp>
      <p:sp>
        <p:nvSpPr>
          <p:cNvPr id="287"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fontScale="74970" lnSpcReduction="10000"/>
          </a:bodyPr>
          <a:p>
            <a:pPr indent="0" defTabSz="914400">
              <a:lnSpc>
                <a:spcPct val="100000"/>
              </a:lnSpc>
              <a:spcBef>
                <a:spcPts val="1199"/>
              </a:spcBef>
              <a:buNone/>
              <a:tabLst>
                <a:tab algn="l" pos="0"/>
              </a:tabLst>
            </a:pPr>
            <a:r>
              <a:rPr b="1" lang="fr-FR" sz="1400" spc="-1" strike="noStrike">
                <a:solidFill>
                  <a:schemeClr val="dk1"/>
                </a:solidFill>
                <a:latin typeface="Century Gothic"/>
              </a:rPr>
              <a:t>Un exemple :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Décomposition du code qui calcul z en opération élémentaires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i="1" lang="fr-FR" sz="1400" spc="-1" strike="noStrike">
                <a:solidFill>
                  <a:schemeClr val="dk1"/>
                </a:solidFill>
                <a:latin typeface="Cambria Math"/>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On peut dériver chaque ligne par rapport à une variable arbitraire t</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i="1" lang="fr-FR" sz="1400" spc="-1" strike="noStrike">
                <a:solidFill>
                  <a:schemeClr val="dk1"/>
                </a:solidFill>
                <a:latin typeface="Cambria Math"/>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i="1" lang="fr-FR" sz="1400" spc="-1" strike="noStrike">
                <a:solidFill>
                  <a:schemeClr val="dk1"/>
                </a:solidFill>
                <a:latin typeface="Cambria Math"/>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p:txBody>
      </p:sp>
      <p:sp>
        <p:nvSpPr>
          <p:cNvPr id="288" name="PlaceHolder 3"/>
          <p:cNvSpPr>
            <a:spLocks noGrp="1"/>
          </p:cNvSpPr>
          <p:nvPr>
            <p:ph type="sldNum" idx="5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E3D8A94C-A1B7-422A-AA14-49719A787273}"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pic>
        <p:nvPicPr>
          <p:cNvPr id="289" name="Picture 3" descr=""/>
          <p:cNvPicPr/>
          <p:nvPr/>
        </p:nvPicPr>
        <p:blipFill>
          <a:blip r:embed="rId1"/>
          <a:stretch/>
        </p:blipFill>
        <p:spPr>
          <a:xfrm>
            <a:off x="2957400" y="1785960"/>
            <a:ext cx="4962240" cy="1228320"/>
          </a:xfrm>
          <a:prstGeom prst="rect">
            <a:avLst/>
          </a:prstGeom>
          <a:ln w="0">
            <a:noFill/>
          </a:ln>
        </p:spPr>
      </p:pic>
      <p:pic>
        <p:nvPicPr>
          <p:cNvPr id="290" name="Picture 4" descr=""/>
          <p:cNvPicPr/>
          <p:nvPr/>
        </p:nvPicPr>
        <p:blipFill>
          <a:blip r:embed="rId2"/>
          <a:stretch/>
        </p:blipFill>
        <p:spPr>
          <a:xfrm>
            <a:off x="2957400" y="3471840"/>
            <a:ext cx="4962240" cy="10569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FR" sz="4000" spc="-100" strike="noStrike">
                <a:solidFill>
                  <a:schemeClr val="dk2"/>
                </a:solidFill>
                <a:latin typeface="Century Gothic"/>
              </a:rPr>
              <a:t>L</a:t>
            </a:r>
            <a:r>
              <a:rPr b="0" lang="fr" sz="4000" spc="-100" strike="noStrike">
                <a:solidFill>
                  <a:schemeClr val="dk2"/>
                </a:solidFill>
                <a:latin typeface="Century Gothic"/>
              </a:rPr>
              <a:t>’AD : mode Forward</a:t>
            </a:r>
            <a:endParaRPr b="0" lang="en-US" sz="4000" spc="-1" strike="noStrike">
              <a:solidFill>
                <a:srgbClr val="000000"/>
              </a:solidFill>
              <a:latin typeface="Arial"/>
            </a:endParaRPr>
          </a:p>
        </p:txBody>
      </p:sp>
      <p:sp>
        <p:nvSpPr>
          <p:cNvPr id="292"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Un exemple :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Code complet qui fournit la dérivée en même temps que l’évaluation « forward » (entrées vers sorties)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algn="ctr" defTabSz="914400">
              <a:lnSpc>
                <a:spcPct val="100000"/>
              </a:lnSpc>
              <a:spcBef>
                <a:spcPts val="1199"/>
              </a:spcBef>
              <a:buNone/>
              <a:tabLst>
                <a:tab algn="l" pos="0"/>
              </a:tabLst>
            </a:pPr>
            <a:r>
              <a:rPr b="1" lang="fr-FR" sz="1400" spc="-1" strike="noStrike">
                <a:solidFill>
                  <a:srgbClr val="ff0000"/>
                </a:solidFill>
                <a:latin typeface="Century Gothic"/>
              </a:rPr>
              <a:t>En mode forward, il faut évaluer z autant de fois qu’on a de paramètres à dériver ! </a:t>
            </a:r>
            <a:endParaRPr b="0" lang="en-US" sz="1400" spc="-1" strike="noStrike">
              <a:solidFill>
                <a:schemeClr val="dk1"/>
              </a:solidFill>
              <a:latin typeface="Century Gothic"/>
            </a:endParaRPr>
          </a:p>
        </p:txBody>
      </p:sp>
      <p:sp>
        <p:nvSpPr>
          <p:cNvPr id="293" name="PlaceHolder 3"/>
          <p:cNvSpPr>
            <a:spLocks noGrp="1"/>
          </p:cNvSpPr>
          <p:nvPr>
            <p:ph type="sldNum" idx="5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D0A2997C-04E2-4596-80F7-2F4C53B8568C}"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pic>
        <p:nvPicPr>
          <p:cNvPr id="294" name="Picture 2" descr=""/>
          <p:cNvPicPr/>
          <p:nvPr/>
        </p:nvPicPr>
        <p:blipFill>
          <a:blip r:embed="rId1"/>
          <a:stretch/>
        </p:blipFill>
        <p:spPr>
          <a:xfrm>
            <a:off x="2200320" y="2171880"/>
            <a:ext cx="4390560" cy="1952280"/>
          </a:xfrm>
          <a:prstGeom prst="rect">
            <a:avLst/>
          </a:prstGeom>
          <a:ln w="0">
            <a:noFill/>
          </a:ln>
        </p:spPr>
      </p:pic>
      <p:grpSp>
        <p:nvGrpSpPr>
          <p:cNvPr id="295" name="Google Shape;69;p15"/>
          <p:cNvGrpSpPr/>
          <p:nvPr/>
        </p:nvGrpSpPr>
        <p:grpSpPr>
          <a:xfrm>
            <a:off x="7195320" y="2922840"/>
            <a:ext cx="1446480" cy="707400"/>
            <a:chOff x="7195320" y="2922840"/>
            <a:chExt cx="1446480" cy="707400"/>
          </a:xfrm>
        </p:grpSpPr>
        <p:grpSp>
          <p:nvGrpSpPr>
            <p:cNvPr id="296" name="Google Shape;70;p15"/>
            <p:cNvGrpSpPr/>
            <p:nvPr/>
          </p:nvGrpSpPr>
          <p:grpSpPr>
            <a:xfrm>
              <a:off x="7285320" y="2962800"/>
              <a:ext cx="1308600" cy="627120"/>
              <a:chOff x="7285320" y="2962800"/>
              <a:chExt cx="1308600" cy="627120"/>
            </a:xfrm>
          </p:grpSpPr>
          <p:pic>
            <p:nvPicPr>
              <p:cNvPr id="297" name="Google Shape;71;p15" descr=""/>
              <p:cNvPicPr/>
              <p:nvPr/>
            </p:nvPicPr>
            <p:blipFill>
              <a:blip r:embed="rId2"/>
              <a:stretch/>
            </p:blipFill>
            <p:spPr>
              <a:xfrm>
                <a:off x="7966800" y="2962800"/>
                <a:ext cx="627120" cy="627120"/>
              </a:xfrm>
              <a:prstGeom prst="rect">
                <a:avLst/>
              </a:prstGeom>
              <a:ln w="0">
                <a:noFill/>
              </a:ln>
            </p:spPr>
          </p:pic>
          <p:sp>
            <p:nvSpPr>
              <p:cNvPr id="298" name="Google Shape;72;p15"/>
              <p:cNvSpPr/>
              <p:nvPr/>
            </p:nvSpPr>
            <p:spPr>
              <a:xfrm>
                <a:off x="7285320" y="3148200"/>
                <a:ext cx="681120" cy="256680"/>
              </a:xfrm>
              <a:prstGeom prst="rightArrow">
                <a:avLst>
                  <a:gd name="adj1" fmla="val 50000"/>
                  <a:gd name="adj2" fmla="val 50000"/>
                </a:avLst>
              </a:prstGeom>
              <a:solidFill>
                <a:srgbClr val="a4c2f4"/>
              </a:solidFill>
              <a:ln w="0">
                <a:noFill/>
              </a:ln>
            </p:spPr>
            <p:style>
              <a:lnRef idx="0"/>
              <a:fillRef idx="0"/>
              <a:effectRef idx="0"/>
              <a:fontRef idx="minor"/>
            </p:style>
            <p:txBody>
              <a:bodyPr tIns="64080" bIns="6408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
          <p:nvSpPr>
            <p:cNvPr id="299" name="Google Shape;73;p15"/>
            <p:cNvSpPr/>
            <p:nvPr/>
          </p:nvSpPr>
          <p:spPr>
            <a:xfrm>
              <a:off x="7195320" y="2922840"/>
              <a:ext cx="1446480" cy="707400"/>
            </a:xfrm>
            <a:prstGeom prst="rect">
              <a:avLst/>
            </a:prstGeom>
            <a:noFill/>
            <a:ln w="19050">
              <a:solidFill>
                <a:srgbClr val="cc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FR" sz="4000" spc="-100" strike="noStrike">
                <a:solidFill>
                  <a:schemeClr val="dk2"/>
                </a:solidFill>
                <a:latin typeface="Century Gothic"/>
              </a:rPr>
              <a:t>L</a:t>
            </a:r>
            <a:r>
              <a:rPr b="0" lang="fr" sz="4000" spc="-100" strike="noStrike">
                <a:solidFill>
                  <a:schemeClr val="dk2"/>
                </a:solidFill>
                <a:latin typeface="Century Gothic"/>
              </a:rPr>
              <a:t>’AD : mode Backward (reverse mode)</a:t>
            </a:r>
            <a:endParaRPr b="0" lang="en-US" sz="4000" spc="-1" strike="noStrike">
              <a:solidFill>
                <a:srgbClr val="000000"/>
              </a:solidFill>
              <a:latin typeface="Arial"/>
            </a:endParaRPr>
          </a:p>
        </p:txBody>
      </p:sp>
      <p:sp>
        <p:nvSpPr>
          <p:cNvPr id="301"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Un exemple :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La chainrule est appliquée dans l’autre sens ; au lieu de deriver par rapport à une variable arbitraire  en partant de l’entrée vers la sortie, on dérive une variable arbitraire  en allant dans l’autre sens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i="1" lang="fr-FR" sz="1400" spc="-1" strike="noStrike">
                <a:solidFill>
                  <a:schemeClr val="dk1"/>
                </a:solidFill>
                <a:latin typeface="Cambria Math"/>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i="1" lang="fr-FR" sz="1400" spc="-1" strike="noStrike">
                <a:solidFill>
                  <a:schemeClr val="dk1"/>
                </a:solidFill>
                <a:latin typeface="Cambria Math"/>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 </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p:txBody>
      </p:sp>
      <p:sp>
        <p:nvSpPr>
          <p:cNvPr id="302" name="PlaceHolder 3"/>
          <p:cNvSpPr>
            <a:spLocks noGrp="1"/>
          </p:cNvSpPr>
          <p:nvPr>
            <p:ph type="sldNum" idx="6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E2B8EE86-6B92-4215-946A-F347950D1144}"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pic>
        <p:nvPicPr>
          <p:cNvPr id="303" name="Picture 3" descr=""/>
          <p:cNvPicPr/>
          <p:nvPr/>
        </p:nvPicPr>
        <p:blipFill>
          <a:blip r:embed="rId1"/>
          <a:srcRect l="0" t="0" r="66877" b="0"/>
          <a:stretch/>
        </p:blipFill>
        <p:spPr>
          <a:xfrm>
            <a:off x="6634080" y="2785320"/>
            <a:ext cx="1623600" cy="1213920"/>
          </a:xfrm>
          <a:prstGeom prst="rect">
            <a:avLst/>
          </a:prstGeom>
          <a:ln w="0">
            <a:noFill/>
          </a:ln>
        </p:spPr>
      </p:pic>
      <p:pic>
        <p:nvPicPr>
          <p:cNvPr id="304" name="Picture 2" descr=""/>
          <p:cNvPicPr/>
          <p:nvPr/>
        </p:nvPicPr>
        <p:blipFill>
          <a:blip r:embed="rId2"/>
          <a:stretch/>
        </p:blipFill>
        <p:spPr>
          <a:xfrm>
            <a:off x="4005360" y="2140200"/>
            <a:ext cx="2142720" cy="2504880"/>
          </a:xfrm>
          <a:prstGeom prst="rect">
            <a:avLst/>
          </a:prstGeom>
          <a:ln w="0">
            <a:noFill/>
          </a:ln>
        </p:spPr>
      </p:pic>
      <p:grpSp>
        <p:nvGrpSpPr>
          <p:cNvPr id="305" name="Google Shape;69;p15"/>
          <p:cNvGrpSpPr/>
          <p:nvPr/>
        </p:nvGrpSpPr>
        <p:grpSpPr>
          <a:xfrm>
            <a:off x="6557400" y="4241880"/>
            <a:ext cx="1446480" cy="707400"/>
            <a:chOff x="6557400" y="4241880"/>
            <a:chExt cx="1446480" cy="707400"/>
          </a:xfrm>
        </p:grpSpPr>
        <p:grpSp>
          <p:nvGrpSpPr>
            <p:cNvPr id="306" name="Google Shape;70;p15"/>
            <p:cNvGrpSpPr/>
            <p:nvPr/>
          </p:nvGrpSpPr>
          <p:grpSpPr>
            <a:xfrm>
              <a:off x="6647400" y="4281840"/>
              <a:ext cx="1308600" cy="627120"/>
              <a:chOff x="6647400" y="4281840"/>
              <a:chExt cx="1308600" cy="627120"/>
            </a:xfrm>
          </p:grpSpPr>
          <p:pic>
            <p:nvPicPr>
              <p:cNvPr id="307" name="Google Shape;71;p15" descr=""/>
              <p:cNvPicPr/>
              <p:nvPr/>
            </p:nvPicPr>
            <p:blipFill>
              <a:blip r:embed="rId3"/>
              <a:stretch/>
            </p:blipFill>
            <p:spPr>
              <a:xfrm>
                <a:off x="7328880" y="4281840"/>
                <a:ext cx="627120" cy="627120"/>
              </a:xfrm>
              <a:prstGeom prst="rect">
                <a:avLst/>
              </a:prstGeom>
              <a:ln w="0">
                <a:noFill/>
              </a:ln>
            </p:spPr>
          </p:pic>
          <p:sp>
            <p:nvSpPr>
              <p:cNvPr id="308" name="Google Shape;72;p15"/>
              <p:cNvSpPr/>
              <p:nvPr/>
            </p:nvSpPr>
            <p:spPr>
              <a:xfrm>
                <a:off x="6647400" y="4467240"/>
                <a:ext cx="681120" cy="256680"/>
              </a:xfrm>
              <a:prstGeom prst="rightArrow">
                <a:avLst>
                  <a:gd name="adj1" fmla="val 50000"/>
                  <a:gd name="adj2" fmla="val 50000"/>
                </a:avLst>
              </a:prstGeom>
              <a:solidFill>
                <a:srgbClr val="a4c2f4"/>
              </a:solidFill>
              <a:ln w="0">
                <a:noFill/>
              </a:ln>
            </p:spPr>
            <p:style>
              <a:lnRef idx="0"/>
              <a:fillRef idx="0"/>
              <a:effectRef idx="0"/>
              <a:fontRef idx="minor"/>
            </p:style>
            <p:txBody>
              <a:bodyPr tIns="64080" bIns="6408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
          <p:nvSpPr>
            <p:cNvPr id="309" name="Google Shape;73;p15"/>
            <p:cNvSpPr/>
            <p:nvPr/>
          </p:nvSpPr>
          <p:spPr>
            <a:xfrm>
              <a:off x="6557400" y="4241880"/>
              <a:ext cx="1446480" cy="707400"/>
            </a:xfrm>
            <a:prstGeom prst="rect">
              <a:avLst/>
            </a:prstGeom>
            <a:noFill/>
            <a:ln w="19050">
              <a:solidFill>
                <a:srgbClr val="cc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Backpropagation</a:t>
            </a:r>
            <a:endParaRPr b="0" lang="en-US" sz="4000" spc="-1" strike="noStrike">
              <a:solidFill>
                <a:srgbClr val="000000"/>
              </a:solidFill>
              <a:latin typeface="Arial"/>
            </a:endParaRPr>
          </a:p>
        </p:txBody>
      </p:sp>
      <p:sp>
        <p:nvSpPr>
          <p:cNvPr id="311"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Le backward mode (reverse mode) est efficace lorsqu’on a peu de sortie, mais beaucoup de paramètres selon lesquelles on souhaite dériver</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On rencontre typiquement cette situation pour des réseaux de neurones (1 sortie = loss, beaucoup de paramètres)</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La backpropagation est donc la technique implémentée dans les librairies de DL pour évaluer les gradients. Elle repose sur le reverse mode et se décompose ainsi :</a:t>
            </a:r>
            <a:endParaRPr b="0" lang="en-US" sz="14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pPr>
            <a:r>
              <a:rPr b="0" lang="fr-FR" sz="1000" spc="-1" strike="noStrike">
                <a:solidFill>
                  <a:schemeClr val="dk1"/>
                </a:solidFill>
                <a:latin typeface="Century Gothic"/>
              </a:rPr>
              <a:t>« Forward pass » : calcul des sorties du réseau pafr rapport aux entrées</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pPr>
            <a:r>
              <a:rPr b="0" lang="fr-FR" sz="1000" spc="-1" strike="noStrike">
                <a:solidFill>
                  <a:schemeClr val="dk1"/>
                </a:solidFill>
                <a:latin typeface="Century Gothic"/>
              </a:rPr>
              <a:t>« Loss evaluation » : calcul de la fonction de perte</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pPr>
            <a:r>
              <a:rPr b="0" lang="fr-FR" sz="1000" spc="-1" strike="noStrike">
                <a:solidFill>
                  <a:schemeClr val="dk1"/>
                </a:solidFill>
                <a:latin typeface="Century Gothic"/>
              </a:rPr>
              <a:t>« Backward pass » : calcul des gradients de la loss par rapport aux paramètres en utilisant le reverse mode</a:t>
            </a:r>
            <a:endParaRPr b="0" lang="en-US" sz="10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Les gradients sont ensuite fournit à l’optimiseur choisit (par exemple ADAM) qui l’utilise pour mettre à jour les poids et les biais du réseau.</a:t>
            </a:r>
            <a:endParaRPr b="0" lang="en-US" sz="1400" spc="-1" strike="noStrike">
              <a:solidFill>
                <a:schemeClr val="dk1"/>
              </a:solidFill>
              <a:latin typeface="Century Gothic"/>
            </a:endParaRPr>
          </a:p>
        </p:txBody>
      </p:sp>
      <p:sp>
        <p:nvSpPr>
          <p:cNvPr id="312" name="PlaceHolder 3"/>
          <p:cNvSpPr>
            <a:spLocks noGrp="1"/>
          </p:cNvSpPr>
          <p:nvPr>
            <p:ph type="sldNum" idx="6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130C8B69-B689-4F52-85A5-284AA42A1BFB}"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Entrainement</a:t>
            </a:r>
            <a:endParaRPr b="0" lang="en-US" sz="4000" spc="-1" strike="noStrike">
              <a:solidFill>
                <a:srgbClr val="000000"/>
              </a:solidFill>
              <a:latin typeface="Arial"/>
            </a:endParaRPr>
          </a:p>
        </p:txBody>
      </p:sp>
      <p:sp>
        <p:nvSpPr>
          <p:cNvPr id="314" name="PlaceHolder 2"/>
          <p:cNvSpPr>
            <a:spLocks noGrp="1"/>
          </p:cNvSpPr>
          <p:nvPr>
            <p:ph/>
          </p:nvPr>
        </p:nvSpPr>
        <p:spPr>
          <a:xfrm>
            <a:off x="247680" y="1123920"/>
            <a:ext cx="877212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L’entrainement du réseau se décompose en </a:t>
            </a:r>
            <a:r>
              <a:rPr b="1" lang="fr-FR" sz="1400" spc="-1" strike="noStrike">
                <a:solidFill>
                  <a:schemeClr val="dk1"/>
                </a:solidFill>
                <a:latin typeface="Century Gothic"/>
              </a:rPr>
              <a:t>training steps </a:t>
            </a:r>
            <a:r>
              <a:rPr b="0" lang="fr-FR" sz="1400" spc="-1" strike="noStrike">
                <a:solidFill>
                  <a:schemeClr val="dk1"/>
                </a:solidFill>
                <a:latin typeface="Century Gothic"/>
              </a:rPr>
              <a:t>qui consistent en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Formation d’un mini-batch </a:t>
            </a:r>
            <a:r>
              <a:rPr b="0" lang="fr-FR" sz="1400" spc="-1" strike="noStrike">
                <a:solidFill>
                  <a:schemeClr val="dk1"/>
                </a:solidFill>
                <a:latin typeface="Century Gothic"/>
              </a:rPr>
              <a:t>en sélectionnant aléatoirement n échantillons du dataset d’entrainement</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Forward pass </a:t>
            </a:r>
            <a:r>
              <a:rPr b="0" lang="fr-FR" sz="1400" spc="-1" strike="noStrike">
                <a:solidFill>
                  <a:schemeClr val="dk1"/>
                </a:solidFill>
                <a:latin typeface="Century Gothic"/>
              </a:rPr>
              <a:t>et évaluation de la loss</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Backward pass </a:t>
            </a:r>
            <a:r>
              <a:rPr b="0" lang="fr-FR" sz="1400" spc="-1" strike="noStrike">
                <a:solidFill>
                  <a:schemeClr val="dk1"/>
                </a:solidFill>
                <a:latin typeface="Century Gothic"/>
              </a:rPr>
              <a:t>et évaluation des gradients de la loss par rapport aux paramètres</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Mise a jour des poids </a:t>
            </a:r>
            <a:r>
              <a:rPr b="0" lang="fr-FR" sz="1400" spc="-1" strike="noStrike">
                <a:solidFill>
                  <a:schemeClr val="dk1"/>
                </a:solidFill>
                <a:latin typeface="Century Gothic"/>
              </a:rPr>
              <a:t>par l’optimiseur (ADAM ou autre)</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Wingdings" charset="2"/>
              <a:buChar char=""/>
              <a:tabLst>
                <a:tab algn="l" pos="0"/>
              </a:tabLst>
            </a:pPr>
            <a:r>
              <a:rPr b="0" lang="fr-FR" sz="1400" spc="-1" strike="noStrike">
                <a:solidFill>
                  <a:schemeClr val="dk1"/>
                </a:solidFill>
                <a:latin typeface="Century Gothic"/>
              </a:rPr>
              <a:t>Les training steps sont répétés jusqu’à ce qu’on ai parcouru tous le dataset : cela constitue une </a:t>
            </a:r>
            <a:r>
              <a:rPr b="1" lang="fr-FR" sz="1400" spc="-1" strike="noStrike">
                <a:solidFill>
                  <a:schemeClr val="dk1"/>
                </a:solidFill>
                <a:latin typeface="Century Gothic"/>
              </a:rPr>
              <a:t>epoch</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Wingdings" charset="2"/>
              <a:buChar char=""/>
              <a:tabLst>
                <a:tab algn="l" pos="0"/>
              </a:tabLst>
            </a:pPr>
            <a:r>
              <a:rPr b="0" lang="fr-FR" sz="1400" spc="-1" strike="noStrike">
                <a:solidFill>
                  <a:schemeClr val="dk1"/>
                </a:solidFill>
                <a:latin typeface="Century Gothic"/>
              </a:rPr>
              <a:t>Les epochs sont enchainées jusqu’à convergence du réseau (en monitorant l’évolution de la loss)</a:t>
            </a:r>
            <a:endParaRPr b="0" lang="en-US" sz="1400" spc="-1" strike="noStrike">
              <a:solidFill>
                <a:schemeClr val="dk1"/>
              </a:solidFill>
              <a:latin typeface="Century Gothic"/>
            </a:endParaRPr>
          </a:p>
        </p:txBody>
      </p:sp>
      <p:sp>
        <p:nvSpPr>
          <p:cNvPr id="315" name="PlaceHolder 3"/>
          <p:cNvSpPr>
            <a:spLocks noGrp="1"/>
          </p:cNvSpPr>
          <p:nvPr>
            <p:ph type="sldNum" idx="6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7915DE65-4813-490B-8AEB-CBEAA10E0C2C}"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Plan du cours</a:t>
            </a:r>
            <a:endParaRPr b="0" lang="en-US" sz="4000" spc="-1" strike="noStrike">
              <a:solidFill>
                <a:srgbClr val="000000"/>
              </a:solidFill>
              <a:latin typeface="Arial"/>
            </a:endParaRPr>
          </a:p>
        </p:txBody>
      </p:sp>
      <p:sp>
        <p:nvSpPr>
          <p:cNvPr id="105" name="PlaceHolder 2"/>
          <p:cNvSpPr>
            <a:spLocks noGrp="1"/>
          </p:cNvSpPr>
          <p:nvPr>
            <p:ph/>
          </p:nvPr>
        </p:nvSpPr>
        <p:spPr>
          <a:xfrm>
            <a:off x="311760" y="1152360"/>
            <a:ext cx="8520120" cy="3771720"/>
          </a:xfrm>
          <a:prstGeom prst="rect">
            <a:avLst/>
          </a:prstGeom>
          <a:noFill/>
          <a:ln w="0">
            <a:noFill/>
          </a:ln>
        </p:spPr>
        <p:txBody>
          <a:bodyPr lIns="91440" rIns="91440" tIns="91440" bIns="91440" anchor="t">
            <a:normAutofit/>
          </a:bodyPr>
          <a:p>
            <a:pPr indent="0" defTabSz="914400">
              <a:lnSpc>
                <a:spcPct val="100000"/>
              </a:lnSpc>
              <a:spcBef>
                <a:spcPts val="1199"/>
              </a:spcBef>
              <a:spcAft>
                <a:spcPts val="601"/>
              </a:spcAft>
              <a:buNone/>
              <a:tabLst>
                <a:tab algn="l" pos="0"/>
              </a:tabLst>
            </a:pPr>
            <a:r>
              <a:rPr b="0" lang="fr-FR" sz="1600" spc="-1" strike="noStrike">
                <a:solidFill>
                  <a:schemeClr val="dk1"/>
                </a:solidFill>
                <a:latin typeface="Century Gothic"/>
              </a:rPr>
              <a:t>Ce que le cours va aborder :</a:t>
            </a:r>
            <a:endParaRPr b="0" lang="en-US" sz="1600" spc="-1" strike="noStrike">
              <a:solidFill>
                <a:schemeClr val="dk1"/>
              </a:solidFill>
              <a:latin typeface="Century Gothic"/>
            </a:endParaRPr>
          </a:p>
          <a:p>
            <a:pPr marL="285840" indent="-285840" defTabSz="914400">
              <a:lnSpc>
                <a:spcPct val="100000"/>
              </a:lnSpc>
              <a:spcAft>
                <a:spcPts val="601"/>
              </a:spcAft>
              <a:buClr>
                <a:srgbClr val="d34817"/>
              </a:buClr>
              <a:buFont typeface="Arial"/>
              <a:buChar char="●"/>
              <a:tabLst>
                <a:tab algn="l" pos="0"/>
              </a:tabLst>
            </a:pPr>
            <a:r>
              <a:rPr b="1" lang="fr-FR" sz="1600" spc="-1" strike="noStrike">
                <a:solidFill>
                  <a:schemeClr val="dk1"/>
                </a:solidFill>
                <a:latin typeface="Century Gothic"/>
              </a:rPr>
              <a:t>Introduction au Deep Learning</a:t>
            </a:r>
            <a:endParaRPr b="0" lang="en-US" sz="1600" spc="-1" strike="noStrike">
              <a:solidFill>
                <a:schemeClr val="dk1"/>
              </a:solidFill>
              <a:latin typeface="Century Gothic"/>
            </a:endParaRPr>
          </a:p>
          <a:p>
            <a:pPr lvl="1" marL="743040" indent="-285840" defTabSz="914400">
              <a:lnSpc>
                <a:spcPct val="100000"/>
              </a:lnSpc>
              <a:spcAft>
                <a:spcPts val="601"/>
              </a:spcAft>
              <a:buClr>
                <a:srgbClr val="d34817"/>
              </a:buClr>
              <a:buFont typeface="Arial"/>
              <a:buChar char="○"/>
              <a:tabLst>
                <a:tab algn="l" pos="0"/>
              </a:tabLst>
            </a:pPr>
            <a:r>
              <a:rPr b="0" lang="fr-FR" sz="1400" spc="-1" strike="noStrike">
                <a:solidFill>
                  <a:schemeClr val="dk1"/>
                </a:solidFill>
                <a:latin typeface="Century Gothic"/>
              </a:rPr>
              <a:t>Historique</a:t>
            </a:r>
            <a:endParaRPr b="0" lang="en-US" sz="1400" spc="-1" strike="noStrike">
              <a:solidFill>
                <a:schemeClr val="dk1"/>
              </a:solidFill>
              <a:latin typeface="Century Gothic"/>
            </a:endParaRPr>
          </a:p>
          <a:p>
            <a:pPr lvl="1" marL="743040" indent="-285840" defTabSz="914400">
              <a:lnSpc>
                <a:spcPct val="100000"/>
              </a:lnSpc>
              <a:spcAft>
                <a:spcPts val="601"/>
              </a:spcAft>
              <a:buClr>
                <a:srgbClr val="d34817"/>
              </a:buClr>
              <a:buFont typeface="Arial"/>
              <a:buChar char="○"/>
              <a:tabLst>
                <a:tab algn="l" pos="0"/>
              </a:tabLst>
            </a:pPr>
            <a:r>
              <a:rPr b="0" lang="fr-FR" sz="1400" spc="-1" strike="noStrike">
                <a:solidFill>
                  <a:schemeClr val="dk1"/>
                </a:solidFill>
                <a:latin typeface="Century Gothic"/>
              </a:rPr>
              <a:t>Du perceptron au MLP</a:t>
            </a:r>
            <a:endParaRPr b="0" lang="en-US" sz="1400" spc="-1" strike="noStrike">
              <a:solidFill>
                <a:schemeClr val="dk1"/>
              </a:solidFill>
              <a:latin typeface="Century Gothic"/>
            </a:endParaRPr>
          </a:p>
          <a:p>
            <a:pPr lvl="1" marL="743040" indent="-285840" defTabSz="914400">
              <a:lnSpc>
                <a:spcPct val="100000"/>
              </a:lnSpc>
              <a:spcAft>
                <a:spcPts val="601"/>
              </a:spcAft>
              <a:buClr>
                <a:srgbClr val="d34817"/>
              </a:buClr>
              <a:buFont typeface="Arial"/>
              <a:buChar char="○"/>
              <a:tabLst>
                <a:tab algn="l" pos="0"/>
              </a:tabLst>
            </a:pPr>
            <a:r>
              <a:rPr b="0" lang="fr-FR" sz="1400" spc="-1" strike="noStrike">
                <a:solidFill>
                  <a:schemeClr val="dk1"/>
                </a:solidFill>
                <a:latin typeface="Century Gothic"/>
              </a:rPr>
              <a:t>Entrainement d’un réseau de neurones </a:t>
            </a:r>
            <a:endParaRPr b="0" lang="en-US" sz="1400" spc="-1" strike="noStrike">
              <a:solidFill>
                <a:schemeClr val="dk1"/>
              </a:solidFill>
              <a:latin typeface="Century Gothic"/>
            </a:endParaRPr>
          </a:p>
          <a:p>
            <a:pPr lvl="1" marL="743040" indent="-285840" defTabSz="914400">
              <a:lnSpc>
                <a:spcPct val="100000"/>
              </a:lnSpc>
              <a:spcAft>
                <a:spcPts val="601"/>
              </a:spcAft>
              <a:buClr>
                <a:srgbClr val="d34817"/>
              </a:buClr>
              <a:buFont typeface="Arial"/>
              <a:buChar char="○"/>
              <a:tabLst>
                <a:tab algn="l" pos="0"/>
              </a:tabLst>
            </a:pPr>
            <a:r>
              <a:rPr b="0" lang="fr-FR" sz="1400" spc="-1" strike="noStrike">
                <a:solidFill>
                  <a:schemeClr val="dk1"/>
                </a:solidFill>
                <a:latin typeface="Century Gothic"/>
              </a:rPr>
              <a:t>Limitations et problèmes connus</a:t>
            </a:r>
            <a:endParaRPr b="0" lang="en-US" sz="1400" spc="-1" strike="noStrike">
              <a:solidFill>
                <a:schemeClr val="dk1"/>
              </a:solidFill>
              <a:latin typeface="Century Gothic"/>
            </a:endParaRPr>
          </a:p>
          <a:p>
            <a:pPr lvl="1" marL="743040" indent="-285840" defTabSz="914400">
              <a:lnSpc>
                <a:spcPct val="100000"/>
              </a:lnSpc>
              <a:spcAft>
                <a:spcPts val="601"/>
              </a:spcAft>
              <a:buClr>
                <a:srgbClr val="d34817"/>
              </a:buClr>
              <a:buFont typeface="Arial"/>
              <a:buChar char="○"/>
              <a:tabLst>
                <a:tab algn="l" pos="0"/>
              </a:tabLst>
            </a:pPr>
            <a:r>
              <a:rPr b="0" lang="fr-FR" sz="1400" spc="-1" strike="noStrike">
                <a:solidFill>
                  <a:schemeClr val="dk1"/>
                </a:solidFill>
                <a:latin typeface="Century Gothic"/>
              </a:rPr>
              <a:t>Architectures de réseaux classiques : CNN et RNN</a:t>
            </a:r>
            <a:endParaRPr b="0" lang="en-US" sz="1400" spc="-1" strike="noStrike">
              <a:solidFill>
                <a:schemeClr val="dk1"/>
              </a:solidFill>
              <a:latin typeface="Century Gothic"/>
            </a:endParaRPr>
          </a:p>
          <a:p>
            <a:pPr marL="285840" indent="-285840" defTabSz="914400">
              <a:lnSpc>
                <a:spcPct val="100000"/>
              </a:lnSpc>
              <a:spcAft>
                <a:spcPts val="601"/>
              </a:spcAft>
              <a:buClr>
                <a:srgbClr val="d34817"/>
              </a:buClr>
              <a:buFont typeface="Arial"/>
              <a:buChar char="●"/>
              <a:tabLst>
                <a:tab algn="l" pos="0"/>
              </a:tabLst>
            </a:pPr>
            <a:r>
              <a:rPr b="1" lang="fr-FR" sz="1600" spc="-1" strike="noStrike">
                <a:solidFill>
                  <a:schemeClr val="dk1"/>
                </a:solidFill>
                <a:latin typeface="Century Gothic"/>
              </a:rPr>
              <a:t>Introduction à PyTorch (TD)</a:t>
            </a:r>
            <a:endParaRPr b="0" lang="en-US" sz="1600" spc="-1" strike="noStrike">
              <a:solidFill>
                <a:schemeClr val="dk1"/>
              </a:solidFill>
              <a:latin typeface="Century Gothic"/>
            </a:endParaRPr>
          </a:p>
        </p:txBody>
      </p:sp>
      <p:sp>
        <p:nvSpPr>
          <p:cNvPr id="106" name="PlaceHolder 3"/>
          <p:cNvSpPr>
            <a:spLocks noGrp="1"/>
          </p:cNvSpPr>
          <p:nvPr>
            <p:ph type="sldNum" idx="3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5F0D8E9B-CC58-4F6F-9282-4F4797E8C92B}" type="slidenum">
              <a:rPr b="1" lang="fr-FR" sz="1400" spc="-1" strike="noStrike">
                <a:solidFill>
                  <a:schemeClr val="dk1"/>
                </a:solidFill>
                <a:latin typeface="Arial"/>
                <a:ea typeface="Arial"/>
              </a:rPr>
              <a:t>3</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Overfitting</a:t>
            </a:r>
            <a:endParaRPr b="0" lang="en-US" sz="4000" spc="-1" strike="noStrike">
              <a:solidFill>
                <a:srgbClr val="000000"/>
              </a:solidFill>
              <a:latin typeface="Arial"/>
            </a:endParaRPr>
          </a:p>
        </p:txBody>
      </p:sp>
      <p:sp>
        <p:nvSpPr>
          <p:cNvPr id="317"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Les réseaux de neurones contiennent en général plusieurs millions à plusieurs milliards de paramètres, ils sont donc potentiellement sujet à l’overfitting</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L'overfitting se produit lorsqu'un modèle apprend trop bien les détails et le bruit du jeu de données d'entraînement, au détriment de sa capacité à généraliser à de nouvelles données</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Il existe plusieurs techniques classiques pour éviter l'overfitting lors de l'entraînement des modèles de machine learning</a:t>
            </a:r>
            <a:endParaRPr b="0" lang="en-US" sz="1400" spc="-1" strike="noStrike">
              <a:solidFill>
                <a:schemeClr val="dk1"/>
              </a:solidFill>
              <a:latin typeface="Century Gothic"/>
            </a:endParaRPr>
          </a:p>
        </p:txBody>
      </p:sp>
      <p:sp>
        <p:nvSpPr>
          <p:cNvPr id="318" name="PlaceHolder 3"/>
          <p:cNvSpPr>
            <a:spLocks noGrp="1"/>
          </p:cNvSpPr>
          <p:nvPr>
            <p:ph type="sldNum" idx="6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92492AD6-A922-41D2-B7CD-D96B76066476}"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
        <p:nvSpPr>
          <p:cNvPr id="319" name="AutoShape 4"/>
          <p:cNvSpPr/>
          <p:nvPr/>
        </p:nvSpPr>
        <p:spPr>
          <a:xfrm>
            <a:off x="155520" y="-144360"/>
            <a:ext cx="304560" cy="304560"/>
          </a:xfrm>
          <a:prstGeom prst="rect">
            <a:avLst/>
          </a:prstGeom>
          <a:noFill/>
          <a:ln w="0">
            <a:noFill/>
          </a:ln>
        </p:spPr>
        <p:style>
          <a:lnRef idx="0"/>
          <a:fillRef idx="0"/>
          <a:effectRef idx="0"/>
          <a:fontRef idx="minor"/>
        </p:style>
        <p:txBody>
          <a:bodyPr numCol="1" spcCol="0" anchor="t">
            <a:noAutofit/>
          </a:bodyPr>
          <a:p>
            <a:pPr>
              <a:lnSpc>
                <a:spcPct val="100000"/>
              </a:lnSpc>
            </a:pPr>
            <a:endParaRPr b="0" lang="fr-FR" sz="1400" spc="-1" strike="noStrike">
              <a:solidFill>
                <a:srgbClr val="000000"/>
              </a:solidFill>
              <a:latin typeface="Arial"/>
              <a:ea typeface="Arial"/>
            </a:endParaRPr>
          </a:p>
        </p:txBody>
      </p:sp>
      <p:pic>
        <p:nvPicPr>
          <p:cNvPr id="320" name="Picture 5" descr=""/>
          <p:cNvPicPr/>
          <p:nvPr/>
        </p:nvPicPr>
        <p:blipFill>
          <a:blip r:embed="rId1"/>
          <a:stretch/>
        </p:blipFill>
        <p:spPr>
          <a:xfrm>
            <a:off x="2583720" y="2914560"/>
            <a:ext cx="3907080" cy="2066400"/>
          </a:xfrm>
          <a:prstGeom prst="rect">
            <a:avLst/>
          </a:prstGeom>
          <a:ln w="0">
            <a:noFill/>
          </a:ln>
        </p:spPr>
      </p:pic>
      <p:sp>
        <p:nvSpPr>
          <p:cNvPr id="321" name="ZoneTexte 7"/>
          <p:cNvSpPr/>
          <p:nvPr/>
        </p:nvSpPr>
        <p:spPr>
          <a:xfrm>
            <a:off x="100440" y="4861440"/>
            <a:ext cx="389196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Image tirée de : https://fr.mathworks.com/discovery/overfitting.html</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Overfitting</a:t>
            </a:r>
            <a:endParaRPr b="0" lang="en-US" sz="4000" spc="-1" strike="noStrike">
              <a:solidFill>
                <a:srgbClr val="000000"/>
              </a:solidFill>
              <a:latin typeface="Arial"/>
            </a:endParaRPr>
          </a:p>
        </p:txBody>
      </p:sp>
      <p:sp>
        <p:nvSpPr>
          <p:cNvPr id="323"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200" spc="-1" strike="noStrike">
                <a:solidFill>
                  <a:schemeClr val="dk1"/>
                </a:solidFill>
                <a:latin typeface="Century Gothic"/>
              </a:rPr>
              <a:t>L’early stopping </a:t>
            </a:r>
            <a:r>
              <a:rPr b="0" lang="fr-FR" sz="1200" spc="-1" strike="noStrike">
                <a:solidFill>
                  <a:schemeClr val="dk1"/>
                </a:solidFill>
                <a:latin typeface="Century Gothic"/>
              </a:rPr>
              <a:t>: technique de base pour éviter l’overfitting</a:t>
            </a:r>
            <a:endParaRPr b="0" lang="en-US" sz="12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200" spc="-1" strike="noStrike">
                <a:solidFill>
                  <a:schemeClr val="dk1"/>
                </a:solidFill>
                <a:latin typeface="Century Gothic"/>
              </a:rPr>
              <a:t>Le dataset d’entrainement original est partitionné en un ensemble d’entrainement et un ensemble de validation</a:t>
            </a:r>
            <a:endParaRPr b="0" lang="en-US" sz="12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200" spc="-1" strike="noStrike">
                <a:solidFill>
                  <a:schemeClr val="dk1"/>
                </a:solidFill>
                <a:latin typeface="Century Gothic"/>
              </a:rPr>
              <a:t>A chaque training step, une loss d’entrainement et de validation est évaluée séparément</a:t>
            </a:r>
            <a:endParaRPr b="0" lang="en-US" sz="12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200" spc="-1" strike="noStrike">
                <a:solidFill>
                  <a:schemeClr val="dk1"/>
                </a:solidFill>
                <a:latin typeface="Century Gothic"/>
              </a:rPr>
              <a:t>Seule la loss d’entrainement est utilisée dans la phase de backpropagation pour la mise à jour des poids. La loss de validation sert juste à monitorer l’entraînement</a:t>
            </a:r>
            <a:endParaRPr b="0" lang="en-US" sz="12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200" spc="-1" strike="noStrike">
                <a:solidFill>
                  <a:schemeClr val="dk1"/>
                </a:solidFill>
                <a:latin typeface="Century Gothic"/>
              </a:rPr>
              <a:t>Si la loss de validation se dégrade alors que la loss d’entrainement continue de s’améliorer, alors le modèle commence à overfitter : on arrête l’entrainement</a:t>
            </a:r>
            <a:endParaRPr b="0" lang="en-US" sz="1200" spc="-1" strike="noStrike">
              <a:solidFill>
                <a:schemeClr val="dk1"/>
              </a:solidFill>
              <a:latin typeface="Century Gothic"/>
            </a:endParaRPr>
          </a:p>
        </p:txBody>
      </p:sp>
      <p:sp>
        <p:nvSpPr>
          <p:cNvPr id="324" name="PlaceHolder 3"/>
          <p:cNvSpPr>
            <a:spLocks noGrp="1"/>
          </p:cNvSpPr>
          <p:nvPr>
            <p:ph type="sldNum" idx="6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D3A6EE81-B7C7-47C4-A9EA-8EF492AC08E8}"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
        <p:nvSpPr>
          <p:cNvPr id="325" name="AutoShape 4"/>
          <p:cNvSpPr/>
          <p:nvPr/>
        </p:nvSpPr>
        <p:spPr>
          <a:xfrm>
            <a:off x="155520" y="-144360"/>
            <a:ext cx="304560" cy="304560"/>
          </a:xfrm>
          <a:prstGeom prst="rect">
            <a:avLst/>
          </a:prstGeom>
          <a:noFill/>
          <a:ln w="0">
            <a:noFill/>
          </a:ln>
        </p:spPr>
        <p:style>
          <a:lnRef idx="0"/>
          <a:fillRef idx="0"/>
          <a:effectRef idx="0"/>
          <a:fontRef idx="minor"/>
        </p:style>
        <p:txBody>
          <a:bodyPr numCol="1" spcCol="0" anchor="t">
            <a:noAutofit/>
          </a:bodyPr>
          <a:p>
            <a:pPr>
              <a:lnSpc>
                <a:spcPct val="100000"/>
              </a:lnSpc>
            </a:pPr>
            <a:endParaRPr b="0" lang="fr-FR" sz="1400" spc="-1" strike="noStrike">
              <a:solidFill>
                <a:srgbClr val="000000"/>
              </a:solidFill>
              <a:latin typeface="Arial"/>
              <a:ea typeface="Arial"/>
            </a:endParaRPr>
          </a:p>
        </p:txBody>
      </p:sp>
      <p:pic>
        <p:nvPicPr>
          <p:cNvPr id="326" name="Picture 2" descr="Keras EarlyStopping Callback to train the Neural Networks Perfectly | by  Muttineni Sai Rohith | Towards AI"/>
          <p:cNvPicPr/>
          <p:nvPr/>
        </p:nvPicPr>
        <p:blipFill>
          <a:blip r:embed="rId1"/>
          <a:stretch/>
        </p:blipFill>
        <p:spPr>
          <a:xfrm>
            <a:off x="3355920" y="3718800"/>
            <a:ext cx="2044440" cy="12445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pPr>
            <a:r>
              <a:rPr b="0" lang="fr" sz="4000" spc="-100" strike="noStrike">
                <a:solidFill>
                  <a:schemeClr val="dk2"/>
                </a:solidFill>
                <a:latin typeface="Century Gothic"/>
              </a:rPr>
              <a:t>Overfitting</a:t>
            </a:r>
            <a:endParaRPr b="0" lang="en-US" sz="4000" spc="-1" strike="noStrike">
              <a:solidFill>
                <a:srgbClr val="000000"/>
              </a:solidFill>
              <a:latin typeface="Arial"/>
            </a:endParaRPr>
          </a:p>
        </p:txBody>
      </p:sp>
      <p:sp>
        <p:nvSpPr>
          <p:cNvPr id="328"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Le </a:t>
            </a:r>
            <a:r>
              <a:rPr b="1" lang="fr-FR" sz="1400" spc="-1" strike="noStrike">
                <a:solidFill>
                  <a:schemeClr val="dk1"/>
                </a:solidFill>
                <a:latin typeface="Century Gothic"/>
              </a:rPr>
              <a:t>Dropout</a:t>
            </a:r>
            <a:r>
              <a:rPr b="0" lang="fr-FR" sz="1400" spc="-1" strike="noStrike">
                <a:solidFill>
                  <a:schemeClr val="dk1"/>
                </a:solidFill>
                <a:latin typeface="Century Gothic"/>
              </a:rPr>
              <a:t> est également une technique populaire pour robustifier le réseau et éviter l’overfitting</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Le dropout consiste à aléatoirement désactiver certains neurones à chaque itération</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Il réduit la dépendance excessive à des neurones spécifique, promeut une forme de redondance et encourage l’apprentissage de représentations plus robustes</a:t>
            </a:r>
            <a:endParaRPr b="0" lang="en-US" sz="1400" spc="-1" strike="noStrike">
              <a:solidFill>
                <a:schemeClr val="dk1"/>
              </a:solidFill>
              <a:latin typeface="Century Gothic"/>
            </a:endParaRPr>
          </a:p>
        </p:txBody>
      </p:sp>
      <p:sp>
        <p:nvSpPr>
          <p:cNvPr id="329" name="PlaceHolder 3"/>
          <p:cNvSpPr>
            <a:spLocks noGrp="1"/>
          </p:cNvSpPr>
          <p:nvPr>
            <p:ph type="sldNum" idx="6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CC6D87FB-D9C8-479C-ABB5-2E370754179A}"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pic>
        <p:nvPicPr>
          <p:cNvPr id="330" name="Picture 2" descr="DeepLearning -2 DropOut - Wenkang's Blog"/>
          <p:cNvPicPr/>
          <p:nvPr/>
        </p:nvPicPr>
        <p:blipFill>
          <a:blip r:embed="rId1"/>
          <a:stretch/>
        </p:blipFill>
        <p:spPr>
          <a:xfrm>
            <a:off x="2249280" y="2991960"/>
            <a:ext cx="5036760" cy="18320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Difficultés classiques</a:t>
            </a:r>
            <a:endParaRPr b="0" lang="en-US" sz="4000" spc="-1" strike="noStrike">
              <a:solidFill>
                <a:srgbClr val="000000"/>
              </a:solidFill>
              <a:latin typeface="Arial"/>
            </a:endParaRPr>
          </a:p>
        </p:txBody>
      </p:sp>
      <p:sp>
        <p:nvSpPr>
          <p:cNvPr id="332"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Un certain nombre de difficultés sont classiquement rencontrées lors de l’entrainement des réseaux de neurones</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Vanishing/Exploding gradient</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Dead neuron</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Spectral Bias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p:txBody>
      </p:sp>
      <p:sp>
        <p:nvSpPr>
          <p:cNvPr id="333" name="PlaceHolder 3"/>
          <p:cNvSpPr>
            <a:spLocks noGrp="1"/>
          </p:cNvSpPr>
          <p:nvPr>
            <p:ph type="sldNum" idx="6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67C6ABA4-A675-42DE-9D85-D6E33F04D1F5}"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Vanishing gradient</a:t>
            </a:r>
            <a:endParaRPr b="0" lang="en-US" sz="4000" spc="-1" strike="noStrike">
              <a:solidFill>
                <a:srgbClr val="000000"/>
              </a:solidFill>
              <a:latin typeface="Arial"/>
            </a:endParaRPr>
          </a:p>
        </p:txBody>
      </p:sp>
      <p:sp>
        <p:nvSpPr>
          <p:cNvPr id="335"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La structure en couche d’un réseau fait que </a:t>
            </a:r>
            <a:r>
              <a:rPr b="1" lang="fr-FR" sz="1400" spc="-1" strike="noStrike">
                <a:solidFill>
                  <a:schemeClr val="dk1"/>
                </a:solidFill>
                <a:latin typeface="Century Gothic"/>
              </a:rPr>
              <a:t>le gradient peut diminuer exponentiellement </a:t>
            </a:r>
            <a:r>
              <a:rPr b="0" lang="fr-FR" sz="1400" spc="-1" strike="noStrike">
                <a:solidFill>
                  <a:schemeClr val="dk1"/>
                </a:solidFill>
                <a:latin typeface="Century Gothic"/>
              </a:rPr>
              <a:t>dans les réseaux de neurones profonds à mesure qu’on approche </a:t>
            </a:r>
            <a:r>
              <a:rPr b="1" lang="fr-FR" sz="1400" spc="-1" strike="noStrike">
                <a:solidFill>
                  <a:schemeClr val="dk1"/>
                </a:solidFill>
                <a:latin typeface="Century Gothic"/>
              </a:rPr>
              <a:t>les premières couches</a:t>
            </a:r>
            <a:r>
              <a:rPr b="0" lang="fr-FR" sz="1400" spc="-1" strike="noStrike">
                <a:solidFill>
                  <a:schemeClr val="dk1"/>
                </a:solidFill>
                <a:latin typeface="Century Gothic"/>
              </a:rPr>
              <a:t>, surtout avec des fonctions « saturantes » telles que les </a:t>
            </a:r>
            <a:r>
              <a:rPr b="1" lang="fr-FR" sz="1400" spc="-1" strike="noStrike">
                <a:solidFill>
                  <a:schemeClr val="dk1"/>
                </a:solidFill>
                <a:latin typeface="Century Gothic"/>
              </a:rPr>
              <a:t>sigmoïdes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1" lang="fr-FR" sz="1400" spc="-1" strike="noStrike">
                <a:solidFill>
                  <a:schemeClr val="dk1"/>
                </a:solidFill>
                <a:latin typeface="Century Gothic"/>
              </a:rPr>
              <a:t>Exemple : </a:t>
            </a:r>
            <a:r>
              <a:rPr b="0" lang="fr-FR" sz="1400" spc="-1" strike="noStrike">
                <a:solidFill>
                  <a:schemeClr val="dk1"/>
                </a:solidFill>
                <a:latin typeface="Century Gothic"/>
              </a:rPr>
              <a:t>réseau à trois couches sans biais, sigmoïde activation</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Entrée :</a:t>
            </a:r>
            <a:r>
              <a:rPr b="0" lang="fr-FR" sz="1400" spc="-1" strike="noStrike">
                <a:solidFill>
                  <a:schemeClr val="dk1"/>
                </a:solidFill>
                <a:latin typeface="Century Gothic"/>
              </a:rPr>
              <a:t> x</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Couches cachées :</a:t>
            </a:r>
            <a:endParaRPr b="0" lang="en-US" sz="14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1</a:t>
            </a:r>
            <a:r>
              <a:rPr b="0" lang="fr-FR" sz="1000" spc="-1" strike="noStrike" baseline="30000">
                <a:solidFill>
                  <a:schemeClr val="dk1"/>
                </a:solidFill>
                <a:latin typeface="Century Gothic"/>
              </a:rPr>
              <a:t>ère</a:t>
            </a:r>
            <a:r>
              <a:rPr b="0" lang="fr-FR" sz="1000" spc="-1" strike="noStrike">
                <a:solidFill>
                  <a:schemeClr val="dk1"/>
                </a:solidFill>
                <a:latin typeface="Century Gothic"/>
              </a:rPr>
              <a:t> couche : </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2</a:t>
            </a:r>
            <a:r>
              <a:rPr b="0" lang="fr-FR" sz="1000" spc="-1" strike="noStrike" baseline="30000">
                <a:solidFill>
                  <a:schemeClr val="dk1"/>
                </a:solidFill>
                <a:latin typeface="Century Gothic"/>
              </a:rPr>
              <a:t>ème</a:t>
            </a:r>
            <a:r>
              <a:rPr b="0" lang="fr-FR" sz="1000" spc="-1" strike="noStrike">
                <a:solidFill>
                  <a:schemeClr val="dk1"/>
                </a:solidFill>
                <a:latin typeface="Century Gothic"/>
              </a:rPr>
              <a:t> couche : </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3</a:t>
            </a:r>
            <a:r>
              <a:rPr b="0" lang="fr-FR" sz="1000" spc="-1" strike="noStrike" baseline="30000">
                <a:solidFill>
                  <a:schemeClr val="dk1"/>
                </a:solidFill>
                <a:latin typeface="Century Gothic"/>
              </a:rPr>
              <a:t>ème</a:t>
            </a:r>
            <a:r>
              <a:rPr b="0" lang="fr-FR" sz="1000" spc="-1" strike="noStrike">
                <a:solidFill>
                  <a:schemeClr val="dk1"/>
                </a:solidFill>
                <a:latin typeface="Century Gothic"/>
              </a:rPr>
              <a:t> couche (sortie) : </a:t>
            </a:r>
            <a:endParaRPr b="0" lang="en-US" sz="1000" spc="-1" strike="noStrike">
              <a:solidFill>
                <a:schemeClr val="dk1"/>
              </a:solidFill>
              <a:latin typeface="Century Gothic"/>
            </a:endParaRPr>
          </a:p>
          <a:p>
            <a:pPr lvl="1"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Activation : </a:t>
            </a:r>
            <a:r>
              <a:rPr b="0" lang="fr-FR" sz="1400" spc="-1" strike="noStrike">
                <a:solidFill>
                  <a:schemeClr val="dk1"/>
                </a:solidFill>
                <a:latin typeface="Century Gothic"/>
              </a:rPr>
              <a:t>, </a:t>
            </a:r>
            <a:endParaRPr b="0" lang="en-US" sz="1400" spc="-1" strike="noStrike">
              <a:solidFill>
                <a:schemeClr val="dk1"/>
              </a:solidFill>
              <a:latin typeface="Century Gothic"/>
            </a:endParaRPr>
          </a:p>
        </p:txBody>
      </p:sp>
      <p:sp>
        <p:nvSpPr>
          <p:cNvPr id="336" name="PlaceHolder 3"/>
          <p:cNvSpPr>
            <a:spLocks noGrp="1"/>
          </p:cNvSpPr>
          <p:nvPr>
            <p:ph type="sldNum" idx="6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87F1030B-7B50-4EF7-A04E-558061394334}"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
        <p:nvSpPr>
          <p:cNvPr id="337" name="ZoneTexte 2"/>
          <p:cNvSpPr/>
          <p:nvPr/>
        </p:nvSpPr>
        <p:spPr>
          <a:xfrm>
            <a:off x="6021000" y="2600280"/>
            <a:ext cx="2227320" cy="1797480"/>
          </a:xfrm>
          <a:prstGeom prst="rect">
            <a:avLst/>
          </a:prstGeom>
          <a:noFill/>
          <a:ln w="0">
            <a:solidFill>
              <a:srgbClr val="000000"/>
            </a:solidFill>
          </a:ln>
        </p:spPr>
        <p:style>
          <a:lnRef idx="0"/>
          <a:fillRef idx="0"/>
          <a:effectRef idx="0"/>
          <a:fontRef idx="minor"/>
        </p:style>
        <p:txBody>
          <a:bodyPr lIns="90000" rIns="90000" tIns="45000" bIns="45000" anchor="t">
            <a:spAutoFit/>
          </a:bodyPr>
          <a:p>
            <a:pPr algn="ctr">
              <a:lnSpc>
                <a:spcPct val="100000"/>
              </a:lnSpc>
            </a:pPr>
            <a:r>
              <a:rPr b="1" lang="fr-FR" sz="1400" spc="-1" strike="noStrike">
                <a:solidFill>
                  <a:srgbClr val="000000"/>
                </a:solidFill>
                <a:latin typeface="Century Gothic"/>
                <a:ea typeface="Arial"/>
              </a:rPr>
              <a:t>Forward pass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Vanishing gradient</a:t>
            </a:r>
            <a:endParaRPr b="0" lang="en-US" sz="4000" spc="-1" strike="noStrike">
              <a:solidFill>
                <a:srgbClr val="000000"/>
              </a:solidFill>
              <a:latin typeface="Arial"/>
            </a:endParaRPr>
          </a:p>
        </p:txBody>
      </p:sp>
      <p:sp>
        <p:nvSpPr>
          <p:cNvPr id="339"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Exemple : </a:t>
            </a:r>
            <a:r>
              <a:rPr b="0" lang="fr-FR" sz="1400" spc="-1" strike="noStrike">
                <a:solidFill>
                  <a:schemeClr val="dk1"/>
                </a:solidFill>
                <a:latin typeface="Century Gothic"/>
              </a:rPr>
              <a:t>réseau à trois couches sans biais, sigmoïde activation</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Entrée :</a:t>
            </a:r>
            <a:r>
              <a:rPr b="0" lang="fr-FR" sz="1400" spc="-1" strike="noStrike">
                <a:solidFill>
                  <a:schemeClr val="dk1"/>
                </a:solidFill>
                <a:latin typeface="Century Gothic"/>
              </a:rPr>
              <a:t> x</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Couches cachées :</a:t>
            </a:r>
            <a:endParaRPr b="0" lang="en-US" sz="14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1</a:t>
            </a:r>
            <a:r>
              <a:rPr b="0" lang="fr-FR" sz="1000" spc="-1" strike="noStrike" baseline="30000">
                <a:solidFill>
                  <a:schemeClr val="dk1"/>
                </a:solidFill>
                <a:latin typeface="Century Gothic"/>
              </a:rPr>
              <a:t>ère</a:t>
            </a:r>
            <a:r>
              <a:rPr b="0" lang="fr-FR" sz="1000" spc="-1" strike="noStrike">
                <a:solidFill>
                  <a:schemeClr val="dk1"/>
                </a:solidFill>
                <a:latin typeface="Century Gothic"/>
              </a:rPr>
              <a:t> couche : </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2</a:t>
            </a:r>
            <a:r>
              <a:rPr b="0" lang="fr-FR" sz="1000" spc="-1" strike="noStrike" baseline="30000">
                <a:solidFill>
                  <a:schemeClr val="dk1"/>
                </a:solidFill>
                <a:latin typeface="Century Gothic"/>
              </a:rPr>
              <a:t>ème</a:t>
            </a:r>
            <a:r>
              <a:rPr b="0" lang="fr-FR" sz="1000" spc="-1" strike="noStrike">
                <a:solidFill>
                  <a:schemeClr val="dk1"/>
                </a:solidFill>
                <a:latin typeface="Century Gothic"/>
              </a:rPr>
              <a:t> couche : </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3</a:t>
            </a:r>
            <a:r>
              <a:rPr b="0" lang="fr-FR" sz="1000" spc="-1" strike="noStrike" baseline="30000">
                <a:solidFill>
                  <a:schemeClr val="dk1"/>
                </a:solidFill>
                <a:latin typeface="Century Gothic"/>
              </a:rPr>
              <a:t>ème</a:t>
            </a:r>
            <a:r>
              <a:rPr b="0" lang="fr-FR" sz="1000" spc="-1" strike="noStrike">
                <a:solidFill>
                  <a:schemeClr val="dk1"/>
                </a:solidFill>
                <a:latin typeface="Century Gothic"/>
              </a:rPr>
              <a:t> couche (sortie) : </a:t>
            </a:r>
            <a:endParaRPr b="0" lang="en-US" sz="1000" spc="-1" strike="noStrike">
              <a:solidFill>
                <a:schemeClr val="dk1"/>
              </a:solidFill>
              <a:latin typeface="Century Gothic"/>
            </a:endParaRPr>
          </a:p>
          <a:p>
            <a:pPr lvl="1" marL="285840" indent="-285840" defTabSz="914400">
              <a:lnSpc>
                <a:spcPct val="100000"/>
              </a:lnSpc>
              <a:spcBef>
                <a:spcPts val="1199"/>
              </a:spcBef>
              <a:buClr>
                <a:srgbClr val="d34817"/>
              </a:buClr>
              <a:buFont typeface="Arial"/>
              <a:buChar char="●"/>
              <a:tabLst>
                <a:tab algn="l" pos="0"/>
              </a:tabLst>
            </a:pPr>
            <a:r>
              <a:rPr b="1" lang="fr-FR" sz="1400" spc="-1" strike="noStrike">
                <a:solidFill>
                  <a:schemeClr val="dk1"/>
                </a:solidFill>
                <a:latin typeface="Century Gothic"/>
              </a:rPr>
              <a:t>Activation : </a:t>
            </a:r>
            <a:r>
              <a:rPr b="0" lang="fr-FR" sz="1400" spc="-1" strike="noStrike">
                <a:solidFill>
                  <a:schemeClr val="dk1"/>
                </a:solidFill>
                <a:latin typeface="Century Gothic"/>
              </a:rPr>
              <a:t>, </a:t>
            </a:r>
            <a:endParaRPr b="0" lang="en-US" sz="1400" spc="-1" strike="noStrike">
              <a:solidFill>
                <a:schemeClr val="dk1"/>
              </a:solidFill>
              <a:latin typeface="Century Gothic"/>
            </a:endParaRPr>
          </a:p>
        </p:txBody>
      </p:sp>
      <p:sp>
        <p:nvSpPr>
          <p:cNvPr id="340" name="PlaceHolder 3"/>
          <p:cNvSpPr>
            <a:spLocks noGrp="1"/>
          </p:cNvSpPr>
          <p:nvPr>
            <p:ph type="sldNum" idx="6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3830D9DA-70B2-4994-ABE9-DDBB8E23A612}"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
        <p:nvSpPr>
          <p:cNvPr id="341" name="ZoneTexte 2"/>
          <p:cNvSpPr/>
          <p:nvPr/>
        </p:nvSpPr>
        <p:spPr>
          <a:xfrm>
            <a:off x="6382800" y="499320"/>
            <a:ext cx="2227320" cy="2437920"/>
          </a:xfrm>
          <a:prstGeom prst="rect">
            <a:avLst/>
          </a:prstGeom>
          <a:noFill/>
          <a:ln w="0">
            <a:solidFill>
              <a:srgbClr val="000000"/>
            </a:solidFill>
          </a:ln>
        </p:spPr>
        <p:style>
          <a:lnRef idx="0"/>
          <a:fillRef idx="0"/>
          <a:effectRef idx="0"/>
          <a:fontRef idx="minor"/>
        </p:style>
        <p:txBody>
          <a:bodyPr lIns="90000" rIns="90000" tIns="45000" bIns="45000" anchor="t">
            <a:spAutoFit/>
          </a:bodyPr>
          <a:p>
            <a:pPr algn="ctr">
              <a:lnSpc>
                <a:spcPct val="100000"/>
              </a:lnSpc>
            </a:pPr>
            <a:r>
              <a:rPr b="1" lang="fr-FR" sz="1400" spc="-1" strike="noStrike">
                <a:solidFill>
                  <a:srgbClr val="000000"/>
                </a:solidFill>
                <a:latin typeface="Century Gothic"/>
                <a:ea typeface="Arial"/>
              </a:rPr>
              <a:t>Backward pass</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gn="ctr">
              <a:lnSpc>
                <a:spcPct val="100000"/>
              </a:lnSpc>
            </a:pPr>
            <a:r>
              <a:rPr b="0" lang="fr-FR" sz="1400" spc="-1" strike="noStrike">
                <a:solidFill>
                  <a:srgbClr val="000000"/>
                </a:solidFill>
                <a:latin typeface="Arial"/>
                <a:ea typeface="Arial"/>
              </a:rPr>
              <a:t>…</a:t>
            </a:r>
            <a:endParaRPr b="0" lang="en-US" sz="1400" spc="-1" strike="noStrike">
              <a:solidFill>
                <a:srgbClr val="000000"/>
              </a:solidFill>
              <a:latin typeface="Arial"/>
            </a:endParaRPr>
          </a:p>
        </p:txBody>
      </p:sp>
      <p:grpSp>
        <p:nvGrpSpPr>
          <p:cNvPr id="342" name="Google Shape;69;p15"/>
          <p:cNvGrpSpPr/>
          <p:nvPr/>
        </p:nvGrpSpPr>
        <p:grpSpPr>
          <a:xfrm>
            <a:off x="4776480" y="4113360"/>
            <a:ext cx="1446480" cy="707400"/>
            <a:chOff x="4776480" y="4113360"/>
            <a:chExt cx="1446480" cy="707400"/>
          </a:xfrm>
        </p:grpSpPr>
        <p:grpSp>
          <p:nvGrpSpPr>
            <p:cNvPr id="343" name="Google Shape;70;p15"/>
            <p:cNvGrpSpPr/>
            <p:nvPr/>
          </p:nvGrpSpPr>
          <p:grpSpPr>
            <a:xfrm>
              <a:off x="4866120" y="4153320"/>
              <a:ext cx="1308600" cy="627120"/>
              <a:chOff x="4866120" y="4153320"/>
              <a:chExt cx="1308600" cy="627120"/>
            </a:xfrm>
          </p:grpSpPr>
          <p:pic>
            <p:nvPicPr>
              <p:cNvPr id="344" name="Google Shape;71;p15" descr=""/>
              <p:cNvPicPr/>
              <p:nvPr/>
            </p:nvPicPr>
            <p:blipFill>
              <a:blip r:embed="rId1"/>
              <a:stretch/>
            </p:blipFill>
            <p:spPr>
              <a:xfrm>
                <a:off x="5547600" y="4153320"/>
                <a:ext cx="627120" cy="627120"/>
              </a:xfrm>
              <a:prstGeom prst="rect">
                <a:avLst/>
              </a:prstGeom>
              <a:ln w="0">
                <a:noFill/>
              </a:ln>
            </p:spPr>
          </p:pic>
          <p:sp>
            <p:nvSpPr>
              <p:cNvPr id="345" name="Google Shape;72;p15"/>
              <p:cNvSpPr/>
              <p:nvPr/>
            </p:nvSpPr>
            <p:spPr>
              <a:xfrm>
                <a:off x="4866120" y="4338720"/>
                <a:ext cx="681120" cy="256680"/>
              </a:xfrm>
              <a:prstGeom prst="rightArrow">
                <a:avLst>
                  <a:gd name="adj1" fmla="val 50000"/>
                  <a:gd name="adj2" fmla="val 50000"/>
                </a:avLst>
              </a:prstGeom>
              <a:solidFill>
                <a:srgbClr val="a4c2f4"/>
              </a:solidFill>
              <a:ln w="0">
                <a:noFill/>
              </a:ln>
            </p:spPr>
            <p:style>
              <a:lnRef idx="0"/>
              <a:fillRef idx="0"/>
              <a:effectRef idx="0"/>
              <a:fontRef idx="minor"/>
            </p:style>
            <p:txBody>
              <a:bodyPr tIns="64080" bIns="6408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
          <p:nvSpPr>
            <p:cNvPr id="346" name="Google Shape;73;p15"/>
            <p:cNvSpPr/>
            <p:nvPr/>
          </p:nvSpPr>
          <p:spPr>
            <a:xfrm>
              <a:off x="4776480" y="4113360"/>
              <a:ext cx="1446480" cy="707400"/>
            </a:xfrm>
            <a:prstGeom prst="rect">
              <a:avLst/>
            </a:prstGeom>
            <a:noFill/>
            <a:ln w="19050">
              <a:solidFill>
                <a:srgbClr val="cc0000"/>
              </a:solidFill>
              <a:round/>
            </a:ln>
          </p:spPr>
          <p:style>
            <a:lnRef idx="0"/>
            <a:fillRef idx="0"/>
            <a:effectRef idx="0"/>
            <a:fontRef idx="minor"/>
          </p:style>
          <p:txBody>
            <a:bodyPr tIns="91440" bIns="91440" anchor="ctr">
              <a:noAutofit/>
            </a:bodyPr>
            <a:p>
              <a:pPr algn="ctr">
                <a:lnSpc>
                  <a:spcPct val="100000"/>
                </a:lnSpc>
                <a:tabLst>
                  <a:tab algn="l" pos="0"/>
                </a:tabLst>
              </a:pPr>
              <a:endParaRPr b="0" lang="en-US" sz="1400" spc="-1" strike="noStrike">
                <a:solidFill>
                  <a:srgbClr val="000000"/>
                </a:solidFill>
                <a:latin typeface="Arial"/>
                <a:ea typeface="Arial"/>
              </a:endParaRPr>
            </a:p>
          </p:txBody>
        </p:sp>
      </p:gr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Vanishing gradient</a:t>
            </a:r>
            <a:endParaRPr b="0" lang="en-US" sz="4000" spc="-1" strike="noStrike">
              <a:solidFill>
                <a:srgbClr val="000000"/>
              </a:solidFill>
              <a:latin typeface="Arial"/>
            </a:endParaRPr>
          </a:p>
        </p:txBody>
      </p:sp>
      <p:sp>
        <p:nvSpPr>
          <p:cNvPr id="348"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Solutions :</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ReLu activations</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Techniques d’initialisations de poids (He initialization, Xavier init, …) : aide a garder les fonctions d’activations dans un range acceptable pendant les pass forward et backward</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Techniques de Batch normalization : évite les extrêmes des fonctions d’activations en normalisant les valeurs de sortie d’une couche</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Skip connections (residual blocks)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Pour l’exploding gradient : gradient clipping </a:t>
            </a:r>
            <a:endParaRPr b="0" lang="en-US" sz="1400" spc="-1" strike="noStrike">
              <a:solidFill>
                <a:schemeClr val="dk1"/>
              </a:solidFill>
              <a:latin typeface="Century Gothic"/>
            </a:endParaRPr>
          </a:p>
        </p:txBody>
      </p:sp>
      <p:sp>
        <p:nvSpPr>
          <p:cNvPr id="349" name="PlaceHolder 3"/>
          <p:cNvSpPr>
            <a:spLocks noGrp="1"/>
          </p:cNvSpPr>
          <p:nvPr>
            <p:ph type="sldNum" idx="6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C22F2C4F-B3EF-4E81-8CD0-A1D0FD7A563F}"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pic>
        <p:nvPicPr>
          <p:cNvPr id="350" name="Picture 2" descr="Residual neural network - Wikipedia"/>
          <p:cNvPicPr/>
          <p:nvPr/>
        </p:nvPicPr>
        <p:blipFill>
          <a:blip r:embed="rId1"/>
          <a:stretch/>
        </p:blipFill>
        <p:spPr>
          <a:xfrm>
            <a:off x="5380200" y="3000960"/>
            <a:ext cx="2917440" cy="15800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Dying ReLu</a:t>
            </a:r>
            <a:endParaRPr b="0" lang="en-US" sz="4000" spc="-1" strike="noStrike">
              <a:solidFill>
                <a:srgbClr val="000000"/>
              </a:solidFill>
              <a:latin typeface="Arial"/>
            </a:endParaRPr>
          </a:p>
        </p:txBody>
      </p:sp>
      <p:sp>
        <p:nvSpPr>
          <p:cNvPr id="352"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La fonction ReLu possède de nombreux avantage, mais est sujette au phénomène de « Dying ReLu »</a:t>
            </a:r>
            <a:endParaRPr b="0" lang="en-US" sz="1400" spc="-1" strike="noStrike">
              <a:solidFill>
                <a:schemeClr val="dk1"/>
              </a:solidFill>
              <a:latin typeface="Century Gothic"/>
            </a:endParaRPr>
          </a:p>
        </p:txBody>
      </p:sp>
      <p:sp>
        <p:nvSpPr>
          <p:cNvPr id="353" name="PlaceHolder 3"/>
          <p:cNvSpPr>
            <a:spLocks noGrp="1"/>
          </p:cNvSpPr>
          <p:nvPr>
            <p:ph type="sldNum" idx="7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00D8A59F-948E-4FE5-AF63-13D9B3CE85CD}"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pic>
        <p:nvPicPr>
          <p:cNvPr id="354" name="Picture 2" descr=""/>
          <p:cNvPicPr/>
          <p:nvPr/>
        </p:nvPicPr>
        <p:blipFill>
          <a:blip r:embed="rId1"/>
          <a:stretch/>
        </p:blipFill>
        <p:spPr>
          <a:xfrm>
            <a:off x="1228680" y="1895400"/>
            <a:ext cx="6143400" cy="25236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Spectral Bias</a:t>
            </a:r>
            <a:endParaRPr b="0" lang="en-US" sz="4000" spc="-1" strike="noStrike">
              <a:solidFill>
                <a:srgbClr val="000000"/>
              </a:solidFill>
              <a:latin typeface="Arial"/>
            </a:endParaRPr>
          </a:p>
        </p:txBody>
      </p:sp>
      <p:sp>
        <p:nvSpPr>
          <p:cNvPr id="356"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Les réseaux de neurones sont biaisés vers les basses fréquences</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Les comportements basse fréquence sont appris en premier</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pPr>
            <a:r>
              <a:rPr b="0" lang="fr-FR" sz="1400" spc="-1" strike="noStrike">
                <a:solidFill>
                  <a:schemeClr val="dk1"/>
                </a:solidFill>
                <a:latin typeface="Century Gothic"/>
              </a:rPr>
              <a:t>Les comportements haute fréquence peuvent être difficiles à apprendre</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p:txBody>
      </p:sp>
      <p:sp>
        <p:nvSpPr>
          <p:cNvPr id="357" name="PlaceHolder 3"/>
          <p:cNvSpPr>
            <a:spLocks noGrp="1"/>
          </p:cNvSpPr>
          <p:nvPr>
            <p:ph type="sldNum" idx="7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7FFDE7B7-92C6-48E2-AF1B-39F657E6A034}"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pic>
        <p:nvPicPr>
          <p:cNvPr id="358" name="Picture 2" descr=""/>
          <p:cNvPicPr/>
          <p:nvPr/>
        </p:nvPicPr>
        <p:blipFill>
          <a:blip r:embed="rId1"/>
          <a:stretch/>
        </p:blipFill>
        <p:spPr>
          <a:xfrm>
            <a:off x="942840" y="2581200"/>
            <a:ext cx="7076880" cy="1897920"/>
          </a:xfrm>
          <a:prstGeom prst="rect">
            <a:avLst/>
          </a:prstGeom>
          <a:ln w="0">
            <a:noFill/>
          </a:ln>
        </p:spPr>
      </p:pic>
      <p:sp>
        <p:nvSpPr>
          <p:cNvPr id="359" name="ZoneTexte 2"/>
          <p:cNvSpPr/>
          <p:nvPr/>
        </p:nvSpPr>
        <p:spPr>
          <a:xfrm>
            <a:off x="98640" y="4861440"/>
            <a:ext cx="465552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Image tiré de : Thor 2021 « </a:t>
            </a:r>
            <a:r>
              <a:rPr b="0" i="1" lang="fr-FR" sz="1000" spc="-1" strike="noStrike">
                <a:solidFill>
                  <a:srgbClr val="000000"/>
                </a:solidFill>
                <a:latin typeface="Arial"/>
                <a:ea typeface="Arial"/>
              </a:rPr>
              <a:t>Investigating the Spectral Bias of Neural Networks</a:t>
            </a:r>
            <a:r>
              <a:rPr b="0" lang="fr-FR" sz="1000" spc="-1" strike="noStrike">
                <a:solidFill>
                  <a:srgbClr val="000000"/>
                </a:solidFill>
                <a:latin typeface="Arial"/>
                <a:ea typeface="Arial"/>
              </a:rPr>
              <a:t> »</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Architectures de réseaux</a:t>
            </a:r>
            <a:endParaRPr b="0" lang="en-US" sz="4000" spc="-1" strike="noStrike">
              <a:solidFill>
                <a:srgbClr val="000000"/>
              </a:solidFill>
              <a:latin typeface="Arial"/>
            </a:endParaRPr>
          </a:p>
        </p:txBody>
      </p:sp>
      <p:sp>
        <p:nvSpPr>
          <p:cNvPr id="361"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Dense fully-connected network</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p:txBody>
      </p:sp>
      <p:sp>
        <p:nvSpPr>
          <p:cNvPr id="362" name="PlaceHolder 3"/>
          <p:cNvSpPr>
            <a:spLocks noGrp="1"/>
          </p:cNvSpPr>
          <p:nvPr>
            <p:ph type="sldNum" idx="7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2FC27EC3-F79C-49C9-B469-53A7F477F6CF}"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pic>
        <p:nvPicPr>
          <p:cNvPr id="363" name="Picture 2" descr="Multi-Layer Perceptron (MLP) diagram with four hidden layers and a... |  Download Scientific Diagram"/>
          <p:cNvPicPr/>
          <p:nvPr/>
        </p:nvPicPr>
        <p:blipFill>
          <a:blip r:embed="rId1"/>
          <a:srcRect l="9373" t="0" r="0" b="39025"/>
          <a:stretch/>
        </p:blipFill>
        <p:spPr>
          <a:xfrm>
            <a:off x="2378520" y="1923120"/>
            <a:ext cx="4422240" cy="24008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Introduction au Deep Learning</a:t>
            </a:r>
            <a:endParaRPr b="0" lang="en-US" sz="4000" spc="-1" strike="noStrike">
              <a:solidFill>
                <a:srgbClr val="000000"/>
              </a:solidFill>
              <a:latin typeface="Arial"/>
            </a:endParaRPr>
          </a:p>
        </p:txBody>
      </p:sp>
      <p:sp>
        <p:nvSpPr>
          <p:cNvPr id="108"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285840" indent="-285840" defTabSz="914400">
              <a:lnSpc>
                <a:spcPct val="100000"/>
              </a:lnSpc>
              <a:spcBef>
                <a:spcPts val="1199"/>
              </a:spcBef>
              <a:spcAft>
                <a:spcPts val="1199"/>
              </a:spcAft>
              <a:buClr>
                <a:srgbClr val="d34817"/>
              </a:buClr>
              <a:buFont typeface="Arial"/>
              <a:buChar char="●"/>
            </a:pPr>
            <a:r>
              <a:rPr b="1" lang="fr-FR" sz="1600" spc="-1" strike="noStrike">
                <a:solidFill>
                  <a:schemeClr val="dk1"/>
                </a:solidFill>
                <a:latin typeface="Century Gothic"/>
              </a:rPr>
              <a:t>Deep Learning : </a:t>
            </a:r>
            <a:r>
              <a:rPr b="0" lang="fr-FR" sz="1600" spc="-1" strike="noStrike">
                <a:solidFill>
                  <a:schemeClr val="dk1"/>
                </a:solidFill>
                <a:latin typeface="Century Gothic"/>
              </a:rPr>
              <a:t>techniques d’apprentissage automatique exploitant des réseaux de neurones</a:t>
            </a:r>
            <a:endParaRPr b="0" lang="en-US" sz="1600" spc="-1" strike="noStrike">
              <a:solidFill>
                <a:schemeClr val="dk1"/>
              </a:solidFill>
              <a:latin typeface="Century Gothic"/>
            </a:endParaRPr>
          </a:p>
          <a:p>
            <a:pPr marL="285840" indent="-285840" defTabSz="914400">
              <a:lnSpc>
                <a:spcPct val="100000"/>
              </a:lnSpc>
              <a:spcBef>
                <a:spcPts val="1199"/>
              </a:spcBef>
              <a:spcAft>
                <a:spcPts val="1199"/>
              </a:spcAft>
              <a:buClr>
                <a:srgbClr val="d34817"/>
              </a:buClr>
              <a:buFont typeface="Arial"/>
              <a:buChar char="●"/>
            </a:pPr>
            <a:r>
              <a:rPr b="0" lang="fr-FR" sz="1600" spc="-1" strike="noStrike">
                <a:solidFill>
                  <a:schemeClr val="dk1"/>
                </a:solidFill>
                <a:latin typeface="Century Gothic"/>
              </a:rPr>
              <a:t>Il s’agit d’un sous-ensemble de techniques de Machine Learning</a:t>
            </a:r>
            <a:endParaRPr b="0" lang="en-US" sz="1600" spc="-1" strike="noStrike">
              <a:solidFill>
                <a:schemeClr val="dk1"/>
              </a:solidFill>
              <a:latin typeface="Century Gothic"/>
            </a:endParaRPr>
          </a:p>
          <a:p>
            <a:pPr indent="0" defTabSz="914400">
              <a:lnSpc>
                <a:spcPct val="100000"/>
              </a:lnSpc>
              <a:spcBef>
                <a:spcPts val="1199"/>
              </a:spcBef>
              <a:spcAft>
                <a:spcPts val="1199"/>
              </a:spcAft>
              <a:buNone/>
            </a:pPr>
            <a:endParaRPr b="0" lang="en-US" sz="1600" spc="-1" strike="noStrike">
              <a:solidFill>
                <a:schemeClr val="dk1"/>
              </a:solidFill>
              <a:latin typeface="Century Gothic"/>
            </a:endParaRPr>
          </a:p>
        </p:txBody>
      </p:sp>
      <p:sp>
        <p:nvSpPr>
          <p:cNvPr id="109" name="PlaceHolder 3"/>
          <p:cNvSpPr>
            <a:spLocks noGrp="1"/>
          </p:cNvSpPr>
          <p:nvPr>
            <p:ph type="sldNum" idx="3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AA66139F-D885-4A31-9394-34C432E48926}" type="slidenum">
              <a:rPr b="1" lang="fr-FR" sz="1400" spc="-1" strike="noStrike">
                <a:solidFill>
                  <a:schemeClr val="dk1"/>
                </a:solidFill>
                <a:latin typeface="Arial"/>
                <a:ea typeface="Arial"/>
              </a:rPr>
              <a:t>4</a:t>
            </a:fld>
            <a:endParaRPr b="0" lang="en-US" sz="1400" spc="-1" strike="noStrike">
              <a:solidFill>
                <a:srgbClr val="000000"/>
              </a:solidFill>
              <a:latin typeface="Times New Roman"/>
            </a:endParaRPr>
          </a:p>
        </p:txBody>
      </p:sp>
      <p:sp>
        <p:nvSpPr>
          <p:cNvPr id="110" name="Rectangle 2"/>
          <p:cNvSpPr/>
          <p:nvPr/>
        </p:nvSpPr>
        <p:spPr>
          <a:xfrm>
            <a:off x="1400040" y="2867040"/>
            <a:ext cx="7019640" cy="1914120"/>
          </a:xfrm>
          <a:prstGeom prst="rect">
            <a:avLst/>
          </a:prstGeom>
          <a:solidFill>
            <a:srgbClr val="a6cff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fr-FR" sz="1400" spc="-1" strike="noStrike">
              <a:solidFill>
                <a:schemeClr val="lt1"/>
              </a:solidFill>
              <a:latin typeface="Century Gothic"/>
              <a:ea typeface="Arial"/>
            </a:endParaRPr>
          </a:p>
        </p:txBody>
      </p:sp>
      <p:sp>
        <p:nvSpPr>
          <p:cNvPr id="111" name="ZoneTexte 3"/>
          <p:cNvSpPr/>
          <p:nvPr/>
        </p:nvSpPr>
        <p:spPr>
          <a:xfrm>
            <a:off x="1485720" y="2971800"/>
            <a:ext cx="3423960" cy="638280"/>
          </a:xfrm>
          <a:prstGeom prst="rect">
            <a:avLst/>
          </a:prstGeom>
          <a:solidFill>
            <a:srgbClr val="ecf5fe"/>
          </a:solidFill>
          <a:ln w="0">
            <a:noFill/>
          </a:ln>
        </p:spPr>
        <p:style>
          <a:lnRef idx="0"/>
          <a:fillRef idx="0"/>
          <a:effectRef idx="0"/>
          <a:fontRef idx="minor"/>
        </p:style>
        <p:txBody>
          <a:bodyPr lIns="90000" rIns="90000" tIns="45000" bIns="45000" anchor="t">
            <a:spAutoFit/>
          </a:bodyPr>
          <a:p>
            <a:pPr>
              <a:lnSpc>
                <a:spcPct val="100000"/>
              </a:lnSpc>
            </a:pPr>
            <a:r>
              <a:rPr b="1" lang="fr-FR" sz="1200" spc="-1" strike="noStrike">
                <a:solidFill>
                  <a:srgbClr val="000000"/>
                </a:solidFill>
                <a:latin typeface="Arial"/>
                <a:ea typeface="Arial"/>
              </a:rPr>
              <a:t>Machine Learning : </a:t>
            </a:r>
            <a:r>
              <a:rPr b="0" lang="fr-FR" sz="1200" spc="-1" strike="noStrike">
                <a:solidFill>
                  <a:srgbClr val="000000"/>
                </a:solidFill>
                <a:latin typeface="Arial"/>
                <a:ea typeface="Arial"/>
              </a:rPr>
              <a:t>système exploitant des données pour définir leur comportement qui n’est pas complétement explicité par un humain</a:t>
            </a:r>
            <a:endParaRPr b="0" lang="en-US" sz="1200" spc="-1" strike="noStrike">
              <a:solidFill>
                <a:srgbClr val="000000"/>
              </a:solidFill>
              <a:latin typeface="Arial"/>
            </a:endParaRPr>
          </a:p>
        </p:txBody>
      </p:sp>
      <p:sp>
        <p:nvSpPr>
          <p:cNvPr id="112" name="Rectangle 4"/>
          <p:cNvSpPr/>
          <p:nvPr/>
        </p:nvSpPr>
        <p:spPr>
          <a:xfrm>
            <a:off x="5210280" y="3110040"/>
            <a:ext cx="2971440" cy="142848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r-FR" sz="1400" spc="-1" strike="noStrike">
                <a:solidFill>
                  <a:schemeClr val="dk1"/>
                </a:solidFill>
                <a:latin typeface="Century Gothic"/>
                <a:ea typeface="Arial"/>
              </a:rPr>
              <a:t>DEEP LEARNING</a:t>
            </a:r>
            <a:r>
              <a:rPr b="0" lang="fr-FR" sz="1400" spc="-1" strike="noStrike">
                <a:solidFill>
                  <a:schemeClr val="lt1"/>
                </a:solidFill>
                <a:latin typeface="Century Gothic"/>
                <a:ea typeface="Arial"/>
              </a:rPr>
              <a:t>P</a:t>
            </a:r>
            <a:endParaRPr b="0" lang="en-US" sz="1400" spc="-1" strike="noStrike">
              <a:solidFill>
                <a:srgbClr val="000000"/>
              </a:solidFill>
              <a:latin typeface="Arial"/>
            </a:endParaRPr>
          </a:p>
        </p:txBody>
      </p:sp>
      <p:sp>
        <p:nvSpPr>
          <p:cNvPr id="113" name="ZoneTexte 5"/>
          <p:cNvSpPr/>
          <p:nvPr/>
        </p:nvSpPr>
        <p:spPr>
          <a:xfrm>
            <a:off x="1676520" y="4193280"/>
            <a:ext cx="8568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800" spc="-1" strike="noStrike">
                <a:solidFill>
                  <a:schemeClr val="lt1"/>
                </a:solidFill>
                <a:latin typeface="Arial"/>
                <a:ea typeface="Arial"/>
              </a:rPr>
              <a:t>DMD</a:t>
            </a:r>
            <a:endParaRPr b="0" lang="en-US" sz="1800" spc="-1" strike="noStrike">
              <a:solidFill>
                <a:srgbClr val="000000"/>
              </a:solidFill>
              <a:latin typeface="Arial"/>
            </a:endParaRPr>
          </a:p>
        </p:txBody>
      </p:sp>
      <p:sp>
        <p:nvSpPr>
          <p:cNvPr id="114" name="ZoneTexte 8"/>
          <p:cNvSpPr/>
          <p:nvPr/>
        </p:nvSpPr>
        <p:spPr>
          <a:xfrm>
            <a:off x="1943280" y="3762360"/>
            <a:ext cx="1599840" cy="272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200" spc="-1" strike="noStrike">
                <a:solidFill>
                  <a:schemeClr val="lt1"/>
                </a:solidFill>
                <a:latin typeface="Arial"/>
                <a:ea typeface="Arial"/>
              </a:rPr>
              <a:t>Projection ROM</a:t>
            </a:r>
            <a:endParaRPr b="0" lang="en-US" sz="1200" spc="-1" strike="noStrike">
              <a:solidFill>
                <a:srgbClr val="000000"/>
              </a:solidFill>
              <a:latin typeface="Arial"/>
            </a:endParaRPr>
          </a:p>
        </p:txBody>
      </p:sp>
      <p:sp>
        <p:nvSpPr>
          <p:cNvPr id="115" name="ZoneTexte 9"/>
          <p:cNvSpPr/>
          <p:nvPr/>
        </p:nvSpPr>
        <p:spPr>
          <a:xfrm>
            <a:off x="2338560" y="4039560"/>
            <a:ext cx="163800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600" spc="-1" strike="noStrike">
                <a:solidFill>
                  <a:schemeClr val="lt1"/>
                </a:solidFill>
                <a:latin typeface="Arial"/>
                <a:ea typeface="Arial"/>
              </a:rPr>
              <a:t>Decision Trees</a:t>
            </a:r>
            <a:endParaRPr b="0" lang="en-US" sz="1600" spc="-1" strike="noStrike">
              <a:solidFill>
                <a:srgbClr val="000000"/>
              </a:solidFill>
              <a:latin typeface="Arial"/>
            </a:endParaRPr>
          </a:p>
        </p:txBody>
      </p:sp>
      <p:sp>
        <p:nvSpPr>
          <p:cNvPr id="116" name="ZoneTexte 10"/>
          <p:cNvSpPr/>
          <p:nvPr/>
        </p:nvSpPr>
        <p:spPr>
          <a:xfrm>
            <a:off x="2876400" y="4421160"/>
            <a:ext cx="2199960" cy="257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100" spc="-1" strike="noStrike">
                <a:solidFill>
                  <a:schemeClr val="lt1"/>
                </a:solidFill>
                <a:latin typeface="Arial"/>
                <a:ea typeface="Arial"/>
              </a:rPr>
              <a:t>Clustering techniques</a:t>
            </a:r>
            <a:endParaRPr b="0" lang="en-US" sz="1100" spc="-1" strike="noStrike">
              <a:solidFill>
                <a:srgbClr val="000000"/>
              </a:solidFill>
              <a:latin typeface="Arial"/>
            </a:endParaRPr>
          </a:p>
        </p:txBody>
      </p:sp>
      <p:sp>
        <p:nvSpPr>
          <p:cNvPr id="117" name="ZoneTexte 11"/>
          <p:cNvSpPr/>
          <p:nvPr/>
        </p:nvSpPr>
        <p:spPr>
          <a:xfrm>
            <a:off x="4086360" y="4055040"/>
            <a:ext cx="72360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400" spc="-1" strike="noStrike">
                <a:solidFill>
                  <a:schemeClr val="lt1"/>
                </a:solidFill>
                <a:latin typeface="Arial"/>
                <a:ea typeface="Arial"/>
              </a:rPr>
              <a:t>SVM</a:t>
            </a:r>
            <a:endParaRPr b="0" lang="en-US" sz="1400" spc="-1" strike="noStrike">
              <a:solidFill>
                <a:srgbClr val="000000"/>
              </a:solidFill>
              <a:latin typeface="Arial"/>
            </a:endParaRPr>
          </a:p>
        </p:txBody>
      </p:sp>
      <p:sp>
        <p:nvSpPr>
          <p:cNvPr id="118" name="ZoneTexte 12"/>
          <p:cNvSpPr/>
          <p:nvPr/>
        </p:nvSpPr>
        <p:spPr>
          <a:xfrm>
            <a:off x="3390840" y="3808800"/>
            <a:ext cx="809280" cy="227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900" spc="-1" strike="noStrike">
                <a:solidFill>
                  <a:schemeClr val="lt1"/>
                </a:solidFill>
                <a:latin typeface="Arial"/>
                <a:ea typeface="Arial"/>
              </a:rPr>
              <a:t>Kriging</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Architectures de réseaux</a:t>
            </a:r>
            <a:endParaRPr b="0" lang="en-US" sz="4000" spc="-1" strike="noStrike">
              <a:solidFill>
                <a:srgbClr val="000000"/>
              </a:solidFill>
              <a:latin typeface="Arial"/>
            </a:endParaRPr>
          </a:p>
        </p:txBody>
      </p:sp>
      <p:sp>
        <p:nvSpPr>
          <p:cNvPr id="365"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1" lang="fr-FR" sz="1400" spc="-1" strike="noStrike">
                <a:solidFill>
                  <a:schemeClr val="dk1"/>
                </a:solidFill>
                <a:latin typeface="Century Gothic"/>
              </a:rPr>
              <a:t>Convolutional Neural Network (CNN) : traitement de données structurées en grille</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Architecture basé sur des couches convolutionelles : </a:t>
            </a:r>
            <a:r>
              <a:rPr b="0" lang="fr-FR" sz="1100" spc="-1" strike="noStrike" u="sng">
                <a:solidFill>
                  <a:srgbClr val="00b0f0"/>
                </a:solidFill>
                <a:uFillTx/>
                <a:latin typeface="Century Gothic"/>
              </a:rPr>
              <a:t>https://towardsdatascience.com/convolutional-neural-networks-explained-9cc5188c4939</a:t>
            </a:r>
            <a:endParaRPr b="0" lang="en-US" sz="11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Applique des filtres (ou noyaux) qui balaient l’entrée pour extraire des caractéristiques locales</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Formule : </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Pooling : réduit la dimension tout en conservant localement l’information essentielle (max pooling, average pooling)</a:t>
            </a:r>
            <a:endParaRPr b="0" lang="en-US" sz="10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Intérêt des CNN :</a:t>
            </a:r>
            <a:endParaRPr b="0" lang="en-US" sz="14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Extraction hiérarchique : caractéristiques basiques (bords, texture) puis caractéristiques plus complexes</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Les poids des filtres sont partagés pour chaque point : cela réduit le nombre de paramètres</a:t>
            </a:r>
            <a:endParaRPr b="0" lang="en-US" sz="1000" spc="-1" strike="noStrike">
              <a:solidFill>
                <a:schemeClr val="dk1"/>
              </a:solidFill>
              <a:latin typeface="Century Gothic"/>
            </a:endParaRPr>
          </a:p>
          <a:p>
            <a:pPr lvl="1" marL="743040" indent="-285840" defTabSz="914400">
              <a:lnSpc>
                <a:spcPct val="100000"/>
              </a:lnSpc>
              <a:spcBef>
                <a:spcPts val="1199"/>
              </a:spcBef>
              <a:buClr>
                <a:srgbClr val="d34817"/>
              </a:buClr>
              <a:buFont typeface="Arial"/>
              <a:buChar char="○"/>
              <a:tabLst>
                <a:tab algn="l" pos="0"/>
              </a:tabLst>
            </a:pPr>
            <a:r>
              <a:rPr b="0" lang="fr-FR" sz="1000" spc="-1" strike="noStrike">
                <a:solidFill>
                  <a:schemeClr val="dk1"/>
                </a:solidFill>
                <a:latin typeface="Century Gothic"/>
              </a:rPr>
              <a:t>Capable d’extraire les caractéristiques locales indépendamment de leur position </a:t>
            </a:r>
            <a:r>
              <a:rPr b="1" lang="fr-FR" sz="1000" spc="-1" strike="noStrike">
                <a:solidFill>
                  <a:srgbClr val="ff0000"/>
                </a:solidFill>
                <a:latin typeface="Century Gothic"/>
              </a:rPr>
              <a:t>(invariance aux translations ?)</a:t>
            </a:r>
            <a:endParaRPr b="0" lang="en-US" sz="10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Les CNN sont très utilisés pour traiter des images</a:t>
            </a:r>
            <a:endParaRPr b="0" lang="en-US" sz="1400" spc="-1" strike="noStrike">
              <a:solidFill>
                <a:schemeClr val="dk1"/>
              </a:solidFill>
              <a:latin typeface="Century Gothic"/>
            </a:endParaRPr>
          </a:p>
        </p:txBody>
      </p:sp>
      <p:sp>
        <p:nvSpPr>
          <p:cNvPr id="366" name="PlaceHolder 3"/>
          <p:cNvSpPr>
            <a:spLocks noGrp="1"/>
          </p:cNvSpPr>
          <p:nvPr>
            <p:ph type="sldNum" idx="7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2484AFF9-4B11-4B00-ABBE-EC9BA97A80E8}"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CNN et invariance en translation</a:t>
            </a:r>
            <a:endParaRPr b="0" lang="en-US" sz="4000" spc="-1" strike="noStrike">
              <a:solidFill>
                <a:srgbClr val="000000"/>
              </a:solidFill>
              <a:latin typeface="Arial"/>
            </a:endParaRPr>
          </a:p>
        </p:txBody>
      </p:sp>
      <p:sp>
        <p:nvSpPr>
          <p:cNvPr id="368"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a:bodyPr>
          <a:p>
            <a:pPr indent="0" defTabSz="914400">
              <a:lnSpc>
                <a:spcPct val="100000"/>
              </a:lnSpc>
              <a:spcBef>
                <a:spcPts val="1199"/>
              </a:spcBef>
              <a:buNone/>
              <a:tabLst>
                <a:tab algn="l" pos="0"/>
              </a:tabLst>
            </a:pPr>
            <a:r>
              <a:rPr b="0" lang="fr-FR" sz="1400" spc="-1" strike="noStrike">
                <a:solidFill>
                  <a:schemeClr val="dk1"/>
                </a:solidFill>
                <a:latin typeface="Century Gothic"/>
              </a:rPr>
              <a:t>Une idée répandue…</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0" lang="fr-FR" sz="1400" spc="-1" strike="noStrike">
                <a:solidFill>
                  <a:schemeClr val="dk1"/>
                </a:solidFill>
                <a:latin typeface="Century Gothic"/>
              </a:rPr>
              <a:t>…</a:t>
            </a:r>
            <a:r>
              <a:rPr b="0" lang="fr-FR" sz="1400" spc="-1" strike="noStrike">
                <a:solidFill>
                  <a:schemeClr val="dk1"/>
                </a:solidFill>
                <a:latin typeface="Century Gothic"/>
              </a:rPr>
              <a:t>mais fausse : la convolution n’est pas invariante par translation, mais equivariante (la transformation appliquée à l’entrée est transférée à la sortie), et le pooling peut briser l’equivariance.</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r>
              <a:rPr b="1" lang="fr-FR" sz="1400" spc="-1" strike="noStrike">
                <a:solidFill>
                  <a:schemeClr val="dk1"/>
                </a:solidFill>
                <a:latin typeface="Century Gothic"/>
              </a:rPr>
              <a:t>Une lecture utile : </a:t>
            </a:r>
            <a:r>
              <a:rPr b="0" lang="fr-FR" sz="1400" spc="-1" strike="noStrike">
                <a:solidFill>
                  <a:schemeClr val="dk1"/>
                </a:solidFill>
                <a:latin typeface="Century Gothic"/>
              </a:rPr>
              <a:t>Biscione et Bowers 2021 « </a:t>
            </a:r>
            <a:r>
              <a:rPr b="0" i="1" lang="fr-FR" sz="1400" spc="-1" strike="noStrike">
                <a:solidFill>
                  <a:schemeClr val="dk1"/>
                </a:solidFill>
                <a:latin typeface="Century Gothic"/>
              </a:rPr>
              <a:t>Convolutional Neural Networks are not invariant to translation, but they can learn to be</a:t>
            </a:r>
            <a:r>
              <a:rPr b="0" lang="fr-FR" sz="1400" spc="-1" strike="noStrike">
                <a:solidFill>
                  <a:schemeClr val="dk1"/>
                </a:solidFill>
                <a:latin typeface="Century Gothic"/>
              </a:rPr>
              <a:t> »</a:t>
            </a:r>
            <a:endParaRPr b="0" lang="en-US" sz="1400" spc="-1" strike="noStrike">
              <a:solidFill>
                <a:schemeClr val="dk1"/>
              </a:solidFill>
              <a:latin typeface="Century Gothic"/>
            </a:endParaRPr>
          </a:p>
        </p:txBody>
      </p:sp>
      <p:sp>
        <p:nvSpPr>
          <p:cNvPr id="369" name="PlaceHolder 3"/>
          <p:cNvSpPr>
            <a:spLocks noGrp="1"/>
          </p:cNvSpPr>
          <p:nvPr>
            <p:ph type="sldNum" idx="7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2D8C66D5-44D7-4EA1-987C-050C0A62842D}"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pic>
        <p:nvPicPr>
          <p:cNvPr id="370" name="Picture 2" descr=""/>
          <p:cNvPicPr/>
          <p:nvPr/>
        </p:nvPicPr>
        <p:blipFill>
          <a:blip r:embed="rId1"/>
          <a:stretch/>
        </p:blipFill>
        <p:spPr>
          <a:xfrm>
            <a:off x="1457280" y="1672920"/>
            <a:ext cx="6381360" cy="96984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Architectures de réseaux</a:t>
            </a:r>
            <a:endParaRPr b="0" lang="en-US" sz="4000" spc="-1" strike="noStrike">
              <a:solidFill>
                <a:srgbClr val="000000"/>
              </a:solidFill>
              <a:latin typeface="Arial"/>
            </a:endParaRPr>
          </a:p>
        </p:txBody>
      </p:sp>
      <p:sp>
        <p:nvSpPr>
          <p:cNvPr id="372" name="PlaceHolder 2"/>
          <p:cNvSpPr>
            <a:spLocks noGrp="1"/>
          </p:cNvSpPr>
          <p:nvPr>
            <p:ph/>
          </p:nvPr>
        </p:nvSpPr>
        <p:spPr>
          <a:xfrm>
            <a:off x="314280" y="1123920"/>
            <a:ext cx="8669880" cy="3666960"/>
          </a:xfrm>
          <a:prstGeom prst="rect">
            <a:avLst/>
          </a:prstGeom>
          <a:noFill/>
          <a:ln w="0">
            <a:noFill/>
          </a:ln>
        </p:spPr>
        <p:txBody>
          <a:bodyPr lIns="91440" rIns="91440" tIns="91440" bIns="91440" anchor="t">
            <a:normAutofit fontScale="93713" lnSpcReduction="10000"/>
          </a:bodyPr>
          <a:p>
            <a:pPr indent="0" defTabSz="914400">
              <a:lnSpc>
                <a:spcPct val="100000"/>
              </a:lnSpc>
              <a:spcBef>
                <a:spcPts val="1199"/>
              </a:spcBef>
              <a:buNone/>
              <a:tabLst>
                <a:tab algn="l" pos="0"/>
              </a:tabLst>
            </a:pPr>
            <a:r>
              <a:rPr b="1" lang="fr-FR" sz="1400" spc="-1" strike="noStrike">
                <a:solidFill>
                  <a:schemeClr val="dk1"/>
                </a:solidFill>
                <a:latin typeface="Century Gothic"/>
              </a:rPr>
              <a:t>Recurrent Neural Network (RNN) </a:t>
            </a:r>
            <a:r>
              <a:rPr b="0" lang="fr-FR" sz="1400" spc="-1" strike="noStrike">
                <a:solidFill>
                  <a:schemeClr val="dk1"/>
                </a:solidFill>
                <a:latin typeface="Century Gothic"/>
              </a:rPr>
              <a:t>: adapté pour traiter des données séquentielles (séries temporelles par exemple)</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Chaque unité de la couche récurrente reçoit l’entrée actuelle ainsi que la sortie de l’étape précédente</a:t>
            </a: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Cette structure permet de capturer des dépendances temporelles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a:p>
            <a:pPr marL="285840" indent="-285840" defTabSz="914400">
              <a:lnSpc>
                <a:spcPct val="100000"/>
              </a:lnSpc>
              <a:spcBef>
                <a:spcPts val="1199"/>
              </a:spcBef>
              <a:buClr>
                <a:srgbClr val="d34817"/>
              </a:buClr>
              <a:buFont typeface="Arial"/>
              <a:buChar char="●"/>
              <a:tabLst>
                <a:tab algn="l" pos="0"/>
              </a:tabLst>
            </a:pPr>
            <a:r>
              <a:rPr b="0" lang="fr-FR" sz="1400" spc="-1" strike="noStrike">
                <a:solidFill>
                  <a:schemeClr val="dk1"/>
                </a:solidFill>
                <a:latin typeface="Century Gothic"/>
              </a:rPr>
              <a:t>Principales limitations : vanishing/exploding gradients, difficultés à gérer les dépendances temporelles éloignées</a:t>
            </a:r>
            <a:endParaRPr b="0" lang="en-US" sz="1400" spc="-1" strike="noStrike">
              <a:solidFill>
                <a:schemeClr val="dk1"/>
              </a:solidFill>
              <a:latin typeface="Century Gothic"/>
            </a:endParaRPr>
          </a:p>
          <a:p>
            <a:pPr indent="0" defTabSz="914400">
              <a:lnSpc>
                <a:spcPct val="100000"/>
              </a:lnSpc>
              <a:spcBef>
                <a:spcPts val="1199"/>
              </a:spcBef>
              <a:buNone/>
              <a:tabLst>
                <a:tab algn="l" pos="0"/>
              </a:tabLst>
            </a:pPr>
            <a:endParaRPr b="0" lang="en-US" sz="1400" spc="-1" strike="noStrike">
              <a:solidFill>
                <a:schemeClr val="dk1"/>
              </a:solidFill>
              <a:latin typeface="Century Gothic"/>
            </a:endParaRPr>
          </a:p>
        </p:txBody>
      </p:sp>
      <p:sp>
        <p:nvSpPr>
          <p:cNvPr id="373" name="PlaceHolder 3"/>
          <p:cNvSpPr>
            <a:spLocks noGrp="1"/>
          </p:cNvSpPr>
          <p:nvPr>
            <p:ph type="sldNum" idx="7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342BD57D-0073-42B3-BECF-E013361A9237}" type="slidenum">
              <a:rPr b="1" lang="fr-FR" sz="1400" spc="-1" strike="noStrike">
                <a:solidFill>
                  <a:schemeClr val="dk1"/>
                </a:solidFill>
                <a:latin typeface="Arial"/>
                <a:ea typeface="Arial"/>
              </a:rPr>
              <a:t>&lt;number&gt;</a:t>
            </a:fld>
            <a:endParaRPr b="0" lang="en-US" sz="1400" spc="-1" strike="noStrike">
              <a:solidFill>
                <a:srgbClr val="000000"/>
              </a:solidFill>
              <a:latin typeface="Times New Roman"/>
            </a:endParaRPr>
          </a:p>
        </p:txBody>
      </p:sp>
      <p:sp>
        <p:nvSpPr>
          <p:cNvPr id="374" name="AutoShape 2"/>
          <p:cNvSpPr/>
          <p:nvPr/>
        </p:nvSpPr>
        <p:spPr>
          <a:xfrm>
            <a:off x="155520" y="-144360"/>
            <a:ext cx="304560" cy="304560"/>
          </a:xfrm>
          <a:prstGeom prst="rect">
            <a:avLst/>
          </a:prstGeom>
          <a:noFill/>
          <a:ln w="0">
            <a:noFill/>
          </a:ln>
        </p:spPr>
        <p:style>
          <a:lnRef idx="0"/>
          <a:fillRef idx="0"/>
          <a:effectRef idx="0"/>
          <a:fontRef idx="minor"/>
        </p:style>
        <p:txBody>
          <a:bodyPr numCol="1" spcCol="0" anchor="t">
            <a:noAutofit/>
          </a:bodyPr>
          <a:p>
            <a:pPr>
              <a:lnSpc>
                <a:spcPct val="100000"/>
              </a:lnSpc>
            </a:pPr>
            <a:endParaRPr b="0" lang="fr-FR" sz="1400" spc="-1" strike="noStrike">
              <a:solidFill>
                <a:srgbClr val="000000"/>
              </a:solidFill>
              <a:latin typeface="Arial"/>
              <a:ea typeface="Arial"/>
            </a:endParaRPr>
          </a:p>
        </p:txBody>
      </p:sp>
      <p:pic>
        <p:nvPicPr>
          <p:cNvPr id="375" name="Picture 3" descr=""/>
          <p:cNvPicPr/>
          <p:nvPr/>
        </p:nvPicPr>
        <p:blipFill>
          <a:blip r:embed="rId1"/>
          <a:stretch/>
        </p:blipFill>
        <p:spPr>
          <a:xfrm>
            <a:off x="2924280" y="2487600"/>
            <a:ext cx="3247560" cy="1417320"/>
          </a:xfrm>
          <a:prstGeom prst="rect">
            <a:avLst/>
          </a:prstGeom>
          <a:ln w="0">
            <a:noFill/>
          </a:ln>
        </p:spPr>
      </p:pic>
      <p:pic>
        <p:nvPicPr>
          <p:cNvPr id="376" name="Picture 4" descr=""/>
          <p:cNvPicPr/>
          <p:nvPr/>
        </p:nvPicPr>
        <p:blipFill>
          <a:blip r:embed="rId2"/>
          <a:stretch/>
        </p:blipFill>
        <p:spPr>
          <a:xfrm>
            <a:off x="6548400" y="2571840"/>
            <a:ext cx="2295000" cy="333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Bref historique du DL</a:t>
            </a:r>
            <a:endParaRPr b="0" lang="en-US" sz="4000" spc="-1" strike="noStrike">
              <a:solidFill>
                <a:srgbClr val="000000"/>
              </a:solidFill>
              <a:latin typeface="Arial"/>
            </a:endParaRPr>
          </a:p>
        </p:txBody>
      </p:sp>
      <p:sp>
        <p:nvSpPr>
          <p:cNvPr id="120"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defTabSz="914400">
              <a:lnSpc>
                <a:spcPct val="100000"/>
              </a:lnSpc>
              <a:spcBef>
                <a:spcPts val="1199"/>
              </a:spcBef>
              <a:spcAft>
                <a:spcPts val="1199"/>
              </a:spcAft>
              <a:buNone/>
              <a:tabLst>
                <a:tab algn="l" pos="0"/>
              </a:tabLst>
            </a:pPr>
            <a:r>
              <a:rPr b="1" lang="fr-FR" sz="1600" spc="-1" strike="noStrike">
                <a:solidFill>
                  <a:schemeClr val="dk1"/>
                </a:solidFill>
                <a:latin typeface="Century Gothic"/>
              </a:rPr>
              <a:t>Années 1940-1980 : </a:t>
            </a:r>
            <a:r>
              <a:rPr b="0" lang="fr-FR" sz="1600" spc="-1" strike="noStrike">
                <a:solidFill>
                  <a:schemeClr val="dk1"/>
                </a:solidFill>
                <a:latin typeface="Century Gothic"/>
              </a:rPr>
              <a:t>les premiers concepts</a:t>
            </a:r>
            <a:endParaRPr b="0" lang="en-US" sz="1600" spc="-1" strike="noStrike">
              <a:solidFill>
                <a:schemeClr val="dk1"/>
              </a:solidFill>
              <a:latin typeface="Century Gothic"/>
            </a:endParaRPr>
          </a:p>
          <a:p>
            <a:pPr marL="285840" indent="-285840" defTabSz="914400">
              <a:lnSpc>
                <a:spcPct val="100000"/>
              </a:lnSpc>
              <a:spcBef>
                <a:spcPts val="1199"/>
              </a:spcBef>
              <a:spcAft>
                <a:spcPts val="1199"/>
              </a:spcAft>
              <a:buClr>
                <a:srgbClr val="d34817"/>
              </a:buClr>
              <a:buFont typeface="Arial"/>
              <a:buChar char="●"/>
              <a:tabLst>
                <a:tab algn="l" pos="0"/>
              </a:tabLst>
            </a:pPr>
            <a:r>
              <a:rPr b="0" lang="fr-FR" sz="1600" spc="-1" strike="noStrike">
                <a:solidFill>
                  <a:schemeClr val="dk1"/>
                </a:solidFill>
                <a:latin typeface="Century Gothic"/>
              </a:rPr>
              <a:t>Invention du perceptron en 1957 (F. Rosenblatt)</a:t>
            </a:r>
            <a:endParaRPr b="0" lang="en-US" sz="1600" spc="-1" strike="noStrike">
              <a:solidFill>
                <a:schemeClr val="dk1"/>
              </a:solidFill>
              <a:latin typeface="Century Gothic"/>
            </a:endParaRPr>
          </a:p>
          <a:p>
            <a:pPr indent="0" defTabSz="914400">
              <a:lnSpc>
                <a:spcPct val="100000"/>
              </a:lnSpc>
              <a:spcBef>
                <a:spcPts val="1199"/>
              </a:spcBef>
              <a:spcAft>
                <a:spcPts val="1199"/>
              </a:spcAft>
              <a:buNone/>
              <a:tabLst>
                <a:tab algn="l" pos="0"/>
              </a:tabLst>
            </a:pPr>
            <a:r>
              <a:rPr b="1" lang="fr-FR" sz="1600" spc="-1" strike="noStrike">
                <a:solidFill>
                  <a:schemeClr val="dk1"/>
                </a:solidFill>
                <a:latin typeface="Century Gothic"/>
              </a:rPr>
              <a:t>Années 1980-2010 : </a:t>
            </a:r>
            <a:r>
              <a:rPr b="0" lang="fr-FR" sz="1600" spc="-1" strike="noStrike">
                <a:solidFill>
                  <a:schemeClr val="dk1"/>
                </a:solidFill>
                <a:latin typeface="Century Gothic"/>
              </a:rPr>
              <a:t>apprentissage profond</a:t>
            </a:r>
            <a:endParaRPr b="0" lang="en-US" sz="1600" spc="-1" strike="noStrike">
              <a:solidFill>
                <a:schemeClr val="dk1"/>
              </a:solidFill>
              <a:latin typeface="Century Gothic"/>
            </a:endParaRPr>
          </a:p>
          <a:p>
            <a:pPr marL="285840" indent="-285840" defTabSz="914400">
              <a:lnSpc>
                <a:spcPct val="100000"/>
              </a:lnSpc>
              <a:spcBef>
                <a:spcPts val="1199"/>
              </a:spcBef>
              <a:spcAft>
                <a:spcPts val="1199"/>
              </a:spcAft>
              <a:buClr>
                <a:srgbClr val="d34817"/>
              </a:buClr>
              <a:buFont typeface="Arial"/>
              <a:buChar char="●"/>
              <a:tabLst>
                <a:tab algn="l" pos="0"/>
              </a:tabLst>
            </a:pPr>
            <a:r>
              <a:rPr b="0" lang="fr-FR" sz="1600" spc="-1" strike="noStrike">
                <a:solidFill>
                  <a:schemeClr val="dk1"/>
                </a:solidFill>
                <a:latin typeface="Century Gothic"/>
              </a:rPr>
              <a:t>Fukushima : premier CNN</a:t>
            </a:r>
            <a:endParaRPr b="0" lang="en-US" sz="1600" spc="-1" strike="noStrike">
              <a:solidFill>
                <a:schemeClr val="dk1"/>
              </a:solidFill>
              <a:latin typeface="Century Gothic"/>
            </a:endParaRPr>
          </a:p>
          <a:p>
            <a:pPr marL="285840" indent="-285840" defTabSz="914400">
              <a:lnSpc>
                <a:spcPct val="100000"/>
              </a:lnSpc>
              <a:spcBef>
                <a:spcPts val="1199"/>
              </a:spcBef>
              <a:spcAft>
                <a:spcPts val="1199"/>
              </a:spcAft>
              <a:buClr>
                <a:srgbClr val="d34817"/>
              </a:buClr>
              <a:buFont typeface="Arial"/>
              <a:buChar char="●"/>
              <a:tabLst>
                <a:tab algn="l" pos="0"/>
              </a:tabLst>
            </a:pPr>
            <a:r>
              <a:rPr b="0" lang="fr-FR" sz="1600" spc="-1" strike="noStrike">
                <a:solidFill>
                  <a:schemeClr val="dk1"/>
                </a:solidFill>
                <a:latin typeface="Century Gothic"/>
              </a:rPr>
              <a:t>Yann Lecun : CNN pour la reconnaissance de caractères</a:t>
            </a:r>
            <a:endParaRPr b="0" lang="en-US" sz="1600" spc="-1" strike="noStrike">
              <a:solidFill>
                <a:schemeClr val="dk1"/>
              </a:solidFill>
              <a:latin typeface="Century Gothic"/>
            </a:endParaRPr>
          </a:p>
          <a:p>
            <a:pPr indent="0" defTabSz="914400">
              <a:lnSpc>
                <a:spcPct val="100000"/>
              </a:lnSpc>
              <a:spcBef>
                <a:spcPts val="1199"/>
              </a:spcBef>
              <a:spcAft>
                <a:spcPts val="1199"/>
              </a:spcAft>
              <a:buNone/>
              <a:tabLst>
                <a:tab algn="l" pos="0"/>
              </a:tabLst>
            </a:pPr>
            <a:r>
              <a:rPr b="1" lang="fr-FR" sz="1600" spc="-1" strike="noStrike">
                <a:solidFill>
                  <a:schemeClr val="dk1"/>
                </a:solidFill>
                <a:latin typeface="Century Gothic"/>
              </a:rPr>
              <a:t>Années 2010 : </a:t>
            </a:r>
            <a:r>
              <a:rPr b="0" lang="fr-FR" sz="1600" spc="-1" strike="noStrike">
                <a:solidFill>
                  <a:schemeClr val="dk1"/>
                </a:solidFill>
                <a:latin typeface="Century Gothic"/>
              </a:rPr>
              <a:t>émergence et révolution du DL</a:t>
            </a:r>
            <a:endParaRPr b="0" lang="en-US" sz="1600" spc="-1" strike="noStrike">
              <a:solidFill>
                <a:schemeClr val="dk1"/>
              </a:solidFill>
              <a:latin typeface="Century Gothic"/>
            </a:endParaRPr>
          </a:p>
        </p:txBody>
      </p:sp>
      <p:sp>
        <p:nvSpPr>
          <p:cNvPr id="121" name="PlaceHolder 3"/>
          <p:cNvSpPr>
            <a:spLocks noGrp="1"/>
          </p:cNvSpPr>
          <p:nvPr>
            <p:ph type="sldNum" idx="3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A1F57EDA-EB8D-4744-945A-E55DBB75B04A}" type="slidenum">
              <a:rPr b="1" lang="fr-FR" sz="1400" spc="-1" strike="noStrike">
                <a:solidFill>
                  <a:schemeClr val="dk1"/>
                </a:solidFill>
                <a:latin typeface="Arial"/>
                <a:ea typeface="Arial"/>
              </a:rPr>
              <a:t>5</a:t>
            </a:fld>
            <a:endParaRPr b="0" lang="en-US" sz="1400" spc="-1" strike="noStrike">
              <a:solidFill>
                <a:srgbClr val="000000"/>
              </a:solidFill>
              <a:latin typeface="Times New Roman"/>
            </a:endParaRPr>
          </a:p>
        </p:txBody>
      </p:sp>
      <p:sp>
        <p:nvSpPr>
          <p:cNvPr id="122" name="ZoneTexte 14"/>
          <p:cNvSpPr/>
          <p:nvPr/>
        </p:nvSpPr>
        <p:spPr>
          <a:xfrm>
            <a:off x="95760" y="4861440"/>
            <a:ext cx="451080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Image tirée de : Sapra 2022 « </a:t>
            </a:r>
            <a:r>
              <a:rPr b="0" i="1" lang="fr-FR" sz="1000" spc="-1" strike="noStrike">
                <a:solidFill>
                  <a:srgbClr val="000000"/>
                </a:solidFill>
                <a:latin typeface="Arial"/>
                <a:ea typeface="Arial"/>
              </a:rPr>
              <a:t>Efficient Neural architecture for edge devices</a:t>
            </a:r>
            <a:r>
              <a:rPr b="0" lang="fr-FR" sz="1000" spc="-1" strike="noStrike">
                <a:solidFill>
                  <a:srgbClr val="000000"/>
                </a:solidFill>
                <a:latin typeface="Arial"/>
                <a:ea typeface="Arial"/>
              </a:rPr>
              <a:t> »</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Bref historique du DL</a:t>
            </a:r>
            <a:endParaRPr b="0" lang="en-US" sz="4000" spc="-1" strike="noStrike">
              <a:solidFill>
                <a:srgbClr val="000000"/>
              </a:solidFill>
              <a:latin typeface="Arial"/>
            </a:endParaRPr>
          </a:p>
        </p:txBody>
      </p:sp>
      <p:sp>
        <p:nvSpPr>
          <p:cNvPr id="124"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defTabSz="914400">
              <a:lnSpc>
                <a:spcPct val="100000"/>
              </a:lnSpc>
              <a:spcBef>
                <a:spcPts val="1199"/>
              </a:spcBef>
              <a:spcAft>
                <a:spcPts val="1199"/>
              </a:spcAft>
              <a:buNone/>
              <a:tabLst>
                <a:tab algn="l" pos="0"/>
              </a:tabLst>
            </a:pPr>
            <a:r>
              <a:rPr b="0" lang="fr-FR" sz="1600" spc="-1" strike="noStrike">
                <a:solidFill>
                  <a:schemeClr val="dk1"/>
                </a:solidFill>
                <a:latin typeface="Century Gothic"/>
              </a:rPr>
              <a:t>Le boom du DL depuis 2010 marquée par la victoire d’AlexNet (Alex Krizhevsky) dans la compétition ImageNet</a:t>
            </a:r>
            <a:endParaRPr b="0" lang="en-US" sz="1600" spc="-1" strike="noStrike">
              <a:solidFill>
                <a:schemeClr val="dk1"/>
              </a:solidFill>
              <a:latin typeface="Century Gothic"/>
            </a:endParaRPr>
          </a:p>
        </p:txBody>
      </p:sp>
      <p:sp>
        <p:nvSpPr>
          <p:cNvPr id="125" name="PlaceHolder 3"/>
          <p:cNvSpPr>
            <a:spLocks noGrp="1"/>
          </p:cNvSpPr>
          <p:nvPr>
            <p:ph type="sldNum" idx="3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E366516B-A10C-44ED-8DBE-84CFEC7C5D3C}" type="slidenum">
              <a:rPr b="1" lang="fr-FR" sz="1400" spc="-1" strike="noStrike">
                <a:solidFill>
                  <a:schemeClr val="dk1"/>
                </a:solidFill>
                <a:latin typeface="Arial"/>
                <a:ea typeface="Arial"/>
              </a:rPr>
              <a:t>6</a:t>
            </a:fld>
            <a:endParaRPr b="0" lang="en-US" sz="1400" spc="-1" strike="noStrike">
              <a:solidFill>
                <a:srgbClr val="000000"/>
              </a:solidFill>
              <a:latin typeface="Times New Roman"/>
            </a:endParaRPr>
          </a:p>
        </p:txBody>
      </p:sp>
      <p:pic>
        <p:nvPicPr>
          <p:cNvPr id="126" name="Picture 2" descr="1: Number of deep learning publications on Arxiv, 2010-20 [3]"/>
          <p:cNvPicPr/>
          <p:nvPr/>
        </p:nvPicPr>
        <p:blipFill>
          <a:blip r:embed="rId1"/>
          <a:stretch/>
        </p:blipFill>
        <p:spPr>
          <a:xfrm>
            <a:off x="1870200" y="1994400"/>
            <a:ext cx="5082840" cy="2421720"/>
          </a:xfrm>
          <a:prstGeom prst="rect">
            <a:avLst/>
          </a:prstGeom>
          <a:ln w="0">
            <a:noFill/>
          </a:ln>
        </p:spPr>
      </p:pic>
      <p:sp>
        <p:nvSpPr>
          <p:cNvPr id="127" name="ZoneTexte 14"/>
          <p:cNvSpPr/>
          <p:nvPr/>
        </p:nvSpPr>
        <p:spPr>
          <a:xfrm>
            <a:off x="95760" y="4861440"/>
            <a:ext cx="451080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Image tirée de : Sapra 2022 « </a:t>
            </a:r>
            <a:r>
              <a:rPr b="0" i="1" lang="fr-FR" sz="1000" spc="-1" strike="noStrike">
                <a:solidFill>
                  <a:srgbClr val="000000"/>
                </a:solidFill>
                <a:latin typeface="Arial"/>
                <a:ea typeface="Arial"/>
              </a:rPr>
              <a:t>Efficient Neural architecture for edge devices</a:t>
            </a:r>
            <a:r>
              <a:rPr b="0" lang="fr-FR" sz="1000" spc="-1" strike="noStrike">
                <a:solidFill>
                  <a:srgbClr val="000000"/>
                </a:solidFill>
                <a:latin typeface="Arial"/>
                <a:ea typeface="Arial"/>
              </a:rPr>
              <a:t> »</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Bref historique du DL</a:t>
            </a:r>
            <a:endParaRPr b="0" lang="en-US" sz="4000" spc="-1" strike="noStrike">
              <a:solidFill>
                <a:srgbClr val="000000"/>
              </a:solidFill>
              <a:latin typeface="Arial"/>
            </a:endParaRPr>
          </a:p>
        </p:txBody>
      </p:sp>
      <p:sp>
        <p:nvSpPr>
          <p:cNvPr id="129"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defTabSz="914400">
              <a:lnSpc>
                <a:spcPct val="100000"/>
              </a:lnSpc>
              <a:spcBef>
                <a:spcPts val="1199"/>
              </a:spcBef>
              <a:spcAft>
                <a:spcPts val="1199"/>
              </a:spcAft>
              <a:buNone/>
              <a:tabLst>
                <a:tab algn="l" pos="0"/>
              </a:tabLst>
            </a:pPr>
            <a:r>
              <a:rPr b="1" lang="fr-FR" sz="1600" spc="-1" strike="noStrike">
                <a:solidFill>
                  <a:schemeClr val="dk1"/>
                </a:solidFill>
                <a:latin typeface="Century Gothic"/>
              </a:rPr>
              <a:t>Pourquoi maintenant ?</a:t>
            </a:r>
            <a:endParaRPr b="0" lang="en-US" sz="1600" spc="-1" strike="noStrike">
              <a:solidFill>
                <a:schemeClr val="dk1"/>
              </a:solidFill>
              <a:latin typeface="Century Gothic"/>
            </a:endParaRPr>
          </a:p>
          <a:p>
            <a:pPr indent="0" defTabSz="914400">
              <a:lnSpc>
                <a:spcPct val="100000"/>
              </a:lnSpc>
              <a:spcBef>
                <a:spcPts val="1199"/>
              </a:spcBef>
              <a:spcAft>
                <a:spcPts val="1199"/>
              </a:spcAft>
              <a:buNone/>
              <a:tabLst>
                <a:tab algn="l" pos="0"/>
              </a:tabLst>
            </a:pPr>
            <a:endParaRPr b="0" lang="en-US" sz="1600" spc="-1" strike="noStrike">
              <a:solidFill>
                <a:schemeClr val="dk1"/>
              </a:solidFill>
              <a:latin typeface="Century Gothic"/>
            </a:endParaRPr>
          </a:p>
        </p:txBody>
      </p:sp>
      <p:sp>
        <p:nvSpPr>
          <p:cNvPr id="130" name="PlaceHolder 3"/>
          <p:cNvSpPr>
            <a:spLocks noGrp="1"/>
          </p:cNvSpPr>
          <p:nvPr>
            <p:ph type="sldNum" idx="4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9DF0953B-DF08-48E6-84E5-C62649B35836}" type="slidenum">
              <a:rPr b="1" lang="fr-FR" sz="1400" spc="-1" strike="noStrike">
                <a:solidFill>
                  <a:schemeClr val="dk1"/>
                </a:solidFill>
                <a:latin typeface="Arial"/>
                <a:ea typeface="Arial"/>
              </a:rPr>
              <a:t>7</a:t>
            </a:fld>
            <a:endParaRPr b="0" lang="en-US" sz="1400" spc="-1" strike="noStrike">
              <a:solidFill>
                <a:srgbClr val="000000"/>
              </a:solidFill>
              <a:latin typeface="Times New Roman"/>
            </a:endParaRPr>
          </a:p>
        </p:txBody>
      </p:sp>
      <p:sp>
        <p:nvSpPr>
          <p:cNvPr id="131" name="ZoneTexte 2"/>
          <p:cNvSpPr/>
          <p:nvPr/>
        </p:nvSpPr>
        <p:spPr>
          <a:xfrm>
            <a:off x="771480" y="2038320"/>
            <a:ext cx="1695240" cy="1309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400" spc="-1" strike="noStrike">
                <a:solidFill>
                  <a:srgbClr val="000000"/>
                </a:solidFill>
                <a:latin typeface="Arial"/>
                <a:ea typeface="Arial"/>
              </a:rPr>
              <a:t>BIG DATA : </a:t>
            </a:r>
            <a:endParaRPr b="0" lang="en-US" sz="1400" spc="-1" strike="noStrike">
              <a:solidFill>
                <a:srgbClr val="000000"/>
              </a:solidFill>
              <a:latin typeface="Arial"/>
            </a:endParaRPr>
          </a:p>
          <a:p>
            <a:pPr marL="285840" indent="-285840">
              <a:lnSpc>
                <a:spcPct val="100000"/>
              </a:lnSpc>
              <a:buClr>
                <a:srgbClr val="000000"/>
              </a:buClr>
              <a:buFont typeface="Arial"/>
              <a:buChar char="•"/>
            </a:pPr>
            <a:r>
              <a:rPr b="0" lang="fr-FR" sz="1100" spc="-1" strike="noStrike">
                <a:solidFill>
                  <a:srgbClr val="000000"/>
                </a:solidFill>
                <a:latin typeface="Arial"/>
                <a:ea typeface="Arial"/>
              </a:rPr>
              <a:t>Capacité des stockage augmentée </a:t>
            </a:r>
            <a:endParaRPr b="0" lang="en-US" sz="1100" spc="-1" strike="noStrike">
              <a:solidFill>
                <a:srgbClr val="000000"/>
              </a:solidFill>
              <a:latin typeface="Arial"/>
            </a:endParaRPr>
          </a:p>
          <a:p>
            <a:pPr marL="285840" indent="-285840">
              <a:lnSpc>
                <a:spcPct val="100000"/>
              </a:lnSpc>
              <a:buClr>
                <a:srgbClr val="000000"/>
              </a:buClr>
              <a:buFont typeface="Arial"/>
              <a:buChar char="•"/>
            </a:pPr>
            <a:r>
              <a:rPr b="0" lang="fr-FR" sz="1100" spc="-1" strike="noStrike">
                <a:solidFill>
                  <a:srgbClr val="000000"/>
                </a:solidFill>
                <a:latin typeface="Arial"/>
                <a:ea typeface="Arial"/>
              </a:rPr>
              <a:t>Disponibilité des données (politiques open data)</a:t>
            </a:r>
            <a:endParaRPr b="0" lang="en-US" sz="1100" spc="-1" strike="noStrike">
              <a:solidFill>
                <a:srgbClr val="000000"/>
              </a:solidFill>
              <a:latin typeface="Arial"/>
            </a:endParaRPr>
          </a:p>
        </p:txBody>
      </p:sp>
      <p:sp>
        <p:nvSpPr>
          <p:cNvPr id="132" name="ZoneTexte 7"/>
          <p:cNvSpPr/>
          <p:nvPr/>
        </p:nvSpPr>
        <p:spPr>
          <a:xfrm>
            <a:off x="2668320" y="2038320"/>
            <a:ext cx="1695240" cy="638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400" spc="-1" strike="noStrike">
                <a:solidFill>
                  <a:srgbClr val="000000"/>
                </a:solidFill>
                <a:latin typeface="Arial"/>
                <a:ea typeface="Arial"/>
              </a:rPr>
              <a:t>HARDWARE : </a:t>
            </a:r>
            <a:endParaRPr b="0" lang="en-US" sz="1400" spc="-1" strike="noStrike">
              <a:solidFill>
                <a:srgbClr val="000000"/>
              </a:solidFill>
              <a:latin typeface="Arial"/>
            </a:endParaRPr>
          </a:p>
          <a:p>
            <a:pPr marL="285840" indent="-285840">
              <a:lnSpc>
                <a:spcPct val="100000"/>
              </a:lnSpc>
              <a:buClr>
                <a:srgbClr val="000000"/>
              </a:buClr>
              <a:buFont typeface="Arial"/>
              <a:buChar char="•"/>
            </a:pPr>
            <a:r>
              <a:rPr b="0" lang="fr-FR" sz="1100" spc="-1" strike="noStrike">
                <a:solidFill>
                  <a:srgbClr val="000000"/>
                </a:solidFill>
                <a:latin typeface="Arial"/>
                <a:ea typeface="Arial"/>
              </a:rPr>
              <a:t>GPU</a:t>
            </a:r>
            <a:endParaRPr b="0" lang="en-US" sz="1100" spc="-1" strike="noStrike">
              <a:solidFill>
                <a:srgbClr val="000000"/>
              </a:solidFill>
              <a:latin typeface="Arial"/>
            </a:endParaRPr>
          </a:p>
          <a:p>
            <a:pPr marL="285840" indent="-285840">
              <a:lnSpc>
                <a:spcPct val="100000"/>
              </a:lnSpc>
              <a:buClr>
                <a:srgbClr val="000000"/>
              </a:buClr>
              <a:buFont typeface="Arial"/>
              <a:buChar char="•"/>
            </a:pPr>
            <a:r>
              <a:rPr b="0" lang="fr-FR" sz="1100" spc="-1" strike="noStrike">
                <a:solidFill>
                  <a:srgbClr val="000000"/>
                </a:solidFill>
                <a:latin typeface="Arial"/>
                <a:ea typeface="Arial"/>
              </a:rPr>
              <a:t>TPU</a:t>
            </a:r>
            <a:endParaRPr b="0" lang="en-US" sz="1100" spc="-1" strike="noStrike">
              <a:solidFill>
                <a:srgbClr val="000000"/>
              </a:solidFill>
              <a:latin typeface="Arial"/>
            </a:endParaRPr>
          </a:p>
        </p:txBody>
      </p:sp>
      <p:sp>
        <p:nvSpPr>
          <p:cNvPr id="133" name="ZoneTexte 8"/>
          <p:cNvSpPr/>
          <p:nvPr/>
        </p:nvSpPr>
        <p:spPr>
          <a:xfrm>
            <a:off x="4554000" y="2057400"/>
            <a:ext cx="1695240" cy="638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400" spc="-1" strike="noStrike">
                <a:solidFill>
                  <a:srgbClr val="000000"/>
                </a:solidFill>
                <a:latin typeface="Arial"/>
                <a:ea typeface="Arial"/>
              </a:rPr>
              <a:t>SOFTWARE : </a:t>
            </a:r>
            <a:endParaRPr b="0" lang="en-US" sz="1400" spc="-1" strike="noStrike">
              <a:solidFill>
                <a:srgbClr val="000000"/>
              </a:solidFill>
              <a:latin typeface="Arial"/>
            </a:endParaRPr>
          </a:p>
          <a:p>
            <a:pPr marL="285840" indent="-285840">
              <a:lnSpc>
                <a:spcPct val="100000"/>
              </a:lnSpc>
              <a:buClr>
                <a:srgbClr val="000000"/>
              </a:buClr>
              <a:buFont typeface="Arial"/>
              <a:buChar char="•"/>
            </a:pPr>
            <a:r>
              <a:rPr b="0" lang="fr-FR" sz="1100" spc="-1" strike="noStrike">
                <a:solidFill>
                  <a:srgbClr val="000000"/>
                </a:solidFill>
                <a:latin typeface="Arial"/>
                <a:ea typeface="Arial"/>
              </a:rPr>
              <a:t>Librairies efficaces et open source</a:t>
            </a:r>
            <a:endParaRPr b="0" lang="en-US" sz="1100" spc="-1" strike="noStrike">
              <a:solidFill>
                <a:srgbClr val="000000"/>
              </a:solidFill>
              <a:latin typeface="Arial"/>
            </a:endParaRPr>
          </a:p>
        </p:txBody>
      </p:sp>
      <p:sp>
        <p:nvSpPr>
          <p:cNvPr id="134" name="ZoneTexte 9"/>
          <p:cNvSpPr/>
          <p:nvPr/>
        </p:nvSpPr>
        <p:spPr>
          <a:xfrm>
            <a:off x="6554520" y="2038320"/>
            <a:ext cx="1695240" cy="1141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r-FR" sz="1400" spc="-1" strike="noStrike">
                <a:solidFill>
                  <a:srgbClr val="000000"/>
                </a:solidFill>
                <a:latin typeface="Arial"/>
                <a:ea typeface="Arial"/>
              </a:rPr>
              <a:t>METHODES : </a:t>
            </a:r>
            <a:endParaRPr b="0" lang="en-US" sz="1400" spc="-1" strike="noStrike">
              <a:solidFill>
                <a:srgbClr val="000000"/>
              </a:solidFill>
              <a:latin typeface="Arial"/>
            </a:endParaRPr>
          </a:p>
          <a:p>
            <a:pPr marL="285840" indent="-285840">
              <a:lnSpc>
                <a:spcPct val="100000"/>
              </a:lnSpc>
              <a:buClr>
                <a:srgbClr val="000000"/>
              </a:buClr>
              <a:buFont typeface="Arial"/>
              <a:buChar char="•"/>
            </a:pPr>
            <a:r>
              <a:rPr b="0" lang="fr-FR" sz="1100" spc="-1" strike="noStrike">
                <a:solidFill>
                  <a:srgbClr val="000000"/>
                </a:solidFill>
                <a:latin typeface="Arial"/>
                <a:ea typeface="Arial"/>
              </a:rPr>
              <a:t>Emergences de nouvelles méthodes améliorées</a:t>
            </a:r>
            <a:endParaRPr b="0" lang="en-US" sz="1100" spc="-1" strike="noStrike">
              <a:solidFill>
                <a:srgbClr val="000000"/>
              </a:solidFill>
              <a:latin typeface="Arial"/>
            </a:endParaRPr>
          </a:p>
          <a:p>
            <a:pPr marL="285840" indent="-285840">
              <a:lnSpc>
                <a:spcPct val="100000"/>
              </a:lnSpc>
              <a:buClr>
                <a:srgbClr val="000000"/>
              </a:buClr>
              <a:buFont typeface="Arial"/>
              <a:buChar char="•"/>
            </a:pPr>
            <a:r>
              <a:rPr b="0" lang="fr-FR" sz="1100" spc="-1" strike="noStrike">
                <a:solidFill>
                  <a:srgbClr val="000000"/>
                </a:solidFill>
                <a:latin typeface="Arial"/>
                <a:ea typeface="Arial"/>
              </a:rPr>
              <a:t>Nouveaux modèles</a:t>
            </a:r>
            <a:endParaRPr b="0" lang="en-US" sz="1100" spc="-1" strike="noStrike">
              <a:solidFill>
                <a:srgbClr val="000000"/>
              </a:solidFill>
              <a:latin typeface="Arial"/>
            </a:endParaRPr>
          </a:p>
        </p:txBody>
      </p:sp>
      <p:pic>
        <p:nvPicPr>
          <p:cNvPr id="135" name="Picture 2" descr="CPU vs GPU vs TPU | Geekboots"/>
          <p:cNvPicPr/>
          <p:nvPr/>
        </p:nvPicPr>
        <p:blipFill>
          <a:blip r:embed="rId1"/>
          <a:srcRect l="39844" t="32328" r="30078" b="31562"/>
          <a:stretch/>
        </p:blipFill>
        <p:spPr>
          <a:xfrm>
            <a:off x="2952720" y="2773800"/>
            <a:ext cx="884160" cy="796320"/>
          </a:xfrm>
          <a:prstGeom prst="rect">
            <a:avLst/>
          </a:prstGeom>
          <a:ln w="0">
            <a:noFill/>
          </a:ln>
        </p:spPr>
      </p:pic>
      <p:pic>
        <p:nvPicPr>
          <p:cNvPr id="136" name="Picture 2" descr="CPU vs GPU vs TPU | Geekboots"/>
          <p:cNvPicPr/>
          <p:nvPr/>
        </p:nvPicPr>
        <p:blipFill>
          <a:blip r:embed="rId2"/>
          <a:srcRect l="70952" t="35694" r="1020" b="38120"/>
          <a:stretch/>
        </p:blipFill>
        <p:spPr>
          <a:xfrm>
            <a:off x="2928960" y="3556080"/>
            <a:ext cx="932040" cy="653040"/>
          </a:xfrm>
          <a:prstGeom prst="rect">
            <a:avLst/>
          </a:prstGeom>
          <a:ln w="0">
            <a:noFill/>
          </a:ln>
        </p:spPr>
      </p:pic>
      <p:pic>
        <p:nvPicPr>
          <p:cNvPr id="137" name="Picture 8" descr="TensorFlow — Wikipédia"/>
          <p:cNvPicPr/>
          <p:nvPr/>
        </p:nvPicPr>
        <p:blipFill>
          <a:blip r:embed="rId3"/>
          <a:stretch/>
        </p:blipFill>
        <p:spPr>
          <a:xfrm>
            <a:off x="4824000" y="2648160"/>
            <a:ext cx="1100880" cy="704520"/>
          </a:xfrm>
          <a:prstGeom prst="rect">
            <a:avLst/>
          </a:prstGeom>
          <a:ln w="0">
            <a:noFill/>
          </a:ln>
        </p:spPr>
      </p:pic>
      <p:pic>
        <p:nvPicPr>
          <p:cNvPr id="138" name="Picture 10" descr="Learning PyTorch: The Basic Program Structure | by Dagang Wei | Medium"/>
          <p:cNvPicPr/>
          <p:nvPr/>
        </p:nvPicPr>
        <p:blipFill>
          <a:blip r:embed="rId4"/>
          <a:stretch/>
        </p:blipFill>
        <p:spPr>
          <a:xfrm>
            <a:off x="4847760" y="3249720"/>
            <a:ext cx="1079280" cy="539280"/>
          </a:xfrm>
          <a:prstGeom prst="rect">
            <a:avLst/>
          </a:prstGeom>
          <a:ln w="0">
            <a:noFill/>
          </a:ln>
        </p:spPr>
      </p:pic>
      <p:pic>
        <p:nvPicPr>
          <p:cNvPr id="139" name="Picture 12" descr="Using JAX to accelerate our research - Google DeepMind"/>
          <p:cNvPicPr/>
          <p:nvPr/>
        </p:nvPicPr>
        <p:blipFill>
          <a:blip r:embed="rId5"/>
          <a:stretch/>
        </p:blipFill>
        <p:spPr>
          <a:xfrm>
            <a:off x="4732920" y="3789360"/>
            <a:ext cx="1283040" cy="399600"/>
          </a:xfrm>
          <a:prstGeom prst="rect">
            <a:avLst/>
          </a:prstGeom>
          <a:ln w="0">
            <a:noFill/>
          </a:ln>
        </p:spPr>
      </p:pic>
      <p:pic>
        <p:nvPicPr>
          <p:cNvPr id="140" name="Picture 14" descr="Resnet Architecture Explained. In their 2015 publication “Deep… | by  Siddhesh Bangar | Medium"/>
          <p:cNvPicPr/>
          <p:nvPr/>
        </p:nvPicPr>
        <p:blipFill>
          <a:blip r:embed="rId6"/>
          <a:stretch/>
        </p:blipFill>
        <p:spPr>
          <a:xfrm>
            <a:off x="6554520" y="3171960"/>
            <a:ext cx="1569600" cy="1098360"/>
          </a:xfrm>
          <a:prstGeom prst="rect">
            <a:avLst/>
          </a:prstGeom>
          <a:ln w="0">
            <a:noFill/>
          </a:ln>
        </p:spPr>
      </p:pic>
      <p:pic>
        <p:nvPicPr>
          <p:cNvPr id="141" name="Picture 16" descr="10 Things You May Not Know About Servers &amp; Storage | Curvature"/>
          <p:cNvPicPr/>
          <p:nvPr/>
        </p:nvPicPr>
        <p:blipFill>
          <a:blip r:embed="rId7"/>
          <a:stretch/>
        </p:blipFill>
        <p:spPr>
          <a:xfrm>
            <a:off x="973440" y="3439440"/>
            <a:ext cx="1291320" cy="8715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Bref historique du DL</a:t>
            </a:r>
            <a:endParaRPr b="0" lang="en-US" sz="4000" spc="-1" strike="noStrike">
              <a:solidFill>
                <a:srgbClr val="000000"/>
              </a:solidFill>
              <a:latin typeface="Arial"/>
            </a:endParaRPr>
          </a:p>
        </p:txBody>
      </p:sp>
      <p:sp>
        <p:nvSpPr>
          <p:cNvPr id="143"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defTabSz="914400">
              <a:lnSpc>
                <a:spcPct val="100000"/>
              </a:lnSpc>
              <a:spcBef>
                <a:spcPts val="1199"/>
              </a:spcBef>
              <a:spcAft>
                <a:spcPts val="1199"/>
              </a:spcAft>
              <a:buNone/>
              <a:tabLst>
                <a:tab algn="l" pos="0"/>
              </a:tabLst>
            </a:pPr>
            <a:r>
              <a:rPr b="1" lang="fr-FR" sz="1600" spc="-1" strike="noStrike">
                <a:solidFill>
                  <a:schemeClr val="dk1"/>
                </a:solidFill>
                <a:latin typeface="Century Gothic"/>
              </a:rPr>
              <a:t>Evolution des performances du DL</a:t>
            </a:r>
            <a:endParaRPr b="0" lang="en-US" sz="1600" spc="-1" strike="noStrike">
              <a:solidFill>
                <a:schemeClr val="dk1"/>
              </a:solidFill>
              <a:latin typeface="Century Gothic"/>
            </a:endParaRPr>
          </a:p>
          <a:p>
            <a:pPr indent="0" defTabSz="914400">
              <a:lnSpc>
                <a:spcPct val="100000"/>
              </a:lnSpc>
              <a:spcBef>
                <a:spcPts val="1199"/>
              </a:spcBef>
              <a:spcAft>
                <a:spcPts val="1199"/>
              </a:spcAft>
              <a:buNone/>
              <a:tabLst>
                <a:tab algn="l" pos="0"/>
              </a:tabLst>
            </a:pPr>
            <a:endParaRPr b="0" lang="en-US" sz="1600" spc="-1" strike="noStrike">
              <a:solidFill>
                <a:schemeClr val="dk1"/>
              </a:solidFill>
              <a:latin typeface="Century Gothic"/>
            </a:endParaRPr>
          </a:p>
        </p:txBody>
      </p:sp>
      <p:sp>
        <p:nvSpPr>
          <p:cNvPr id="144" name="PlaceHolder 3"/>
          <p:cNvSpPr>
            <a:spLocks noGrp="1"/>
          </p:cNvSpPr>
          <p:nvPr>
            <p:ph type="sldNum" idx="4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0A3B8F42-B99A-45D4-A680-8B41477F1370}" type="slidenum">
              <a:rPr b="1" lang="fr-FR" sz="1400" spc="-1" strike="noStrike">
                <a:solidFill>
                  <a:schemeClr val="dk1"/>
                </a:solidFill>
                <a:latin typeface="Arial"/>
                <a:ea typeface="Arial"/>
              </a:rPr>
              <a:t>8</a:t>
            </a:fld>
            <a:endParaRPr b="0" lang="en-US" sz="1400" spc="-1" strike="noStrike">
              <a:solidFill>
                <a:srgbClr val="000000"/>
              </a:solidFill>
              <a:latin typeface="Times New Roman"/>
            </a:endParaRPr>
          </a:p>
        </p:txBody>
      </p:sp>
      <p:pic>
        <p:nvPicPr>
          <p:cNvPr id="145" name="Picture 2" descr="Google &amp; DeepMind Researchers Revamp ImageNet | Synced"/>
          <p:cNvPicPr/>
          <p:nvPr/>
        </p:nvPicPr>
        <p:blipFill>
          <a:blip r:embed="rId1"/>
          <a:stretch/>
        </p:blipFill>
        <p:spPr>
          <a:xfrm>
            <a:off x="466560" y="2278800"/>
            <a:ext cx="3622320" cy="1552320"/>
          </a:xfrm>
          <a:prstGeom prst="rect">
            <a:avLst/>
          </a:prstGeom>
          <a:ln w="0">
            <a:noFill/>
          </a:ln>
        </p:spPr>
      </p:pic>
      <p:pic>
        <p:nvPicPr>
          <p:cNvPr id="146" name="Picture 3" descr=""/>
          <p:cNvPicPr/>
          <p:nvPr/>
        </p:nvPicPr>
        <p:blipFill>
          <a:blip r:embed="rId2"/>
          <a:stretch/>
        </p:blipFill>
        <p:spPr>
          <a:xfrm>
            <a:off x="4302000" y="2205000"/>
            <a:ext cx="4384440" cy="1699920"/>
          </a:xfrm>
          <a:prstGeom prst="rect">
            <a:avLst/>
          </a:prstGeom>
          <a:ln w="0">
            <a:noFill/>
          </a:ln>
        </p:spPr>
      </p:pic>
      <p:sp>
        <p:nvSpPr>
          <p:cNvPr id="147" name="ZoneTexte 17"/>
          <p:cNvSpPr/>
          <p:nvPr/>
        </p:nvSpPr>
        <p:spPr>
          <a:xfrm>
            <a:off x="123120" y="4861440"/>
            <a:ext cx="776592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Tableau tiré de : Chan-Hon-Tong 2022 « </a:t>
            </a:r>
            <a:r>
              <a:rPr b="0" i="1" lang="fr-FR" sz="1000" spc="-1" strike="noStrike">
                <a:solidFill>
                  <a:srgbClr val="000000"/>
                </a:solidFill>
                <a:latin typeface="Arial"/>
                <a:ea typeface="Arial"/>
              </a:rPr>
              <a:t>Contributions et perspectives pour l’amélioration de l’acceptabilité de l’apprentissage profond</a:t>
            </a:r>
            <a:r>
              <a:rPr b="0" lang="fr-FR" sz="1000" spc="-1" strike="noStrike">
                <a:solidFill>
                  <a:srgbClr val="000000"/>
                </a:solidFill>
                <a:latin typeface="Arial"/>
                <a:ea typeface="Arial"/>
              </a:rPr>
              <a:t> »</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65255"/>
          </a:bodyPr>
          <a:p>
            <a:pPr indent="0" defTabSz="914400">
              <a:lnSpc>
                <a:spcPct val="100000"/>
              </a:lnSpc>
              <a:buNone/>
              <a:tabLst>
                <a:tab algn="l" pos="0"/>
              </a:tabLst>
            </a:pPr>
            <a:r>
              <a:rPr b="0" lang="fr" sz="4000" spc="-100" strike="noStrike">
                <a:solidFill>
                  <a:schemeClr val="dk2"/>
                </a:solidFill>
                <a:latin typeface="Century Gothic"/>
              </a:rPr>
              <a:t>Bref historique du DL</a:t>
            </a:r>
            <a:endParaRPr b="0" lang="en-US" sz="4000" spc="-1" strike="noStrike">
              <a:solidFill>
                <a:srgbClr val="000000"/>
              </a:solidFill>
              <a:latin typeface="Arial"/>
            </a:endParaRPr>
          </a:p>
        </p:txBody>
      </p:sp>
      <p:sp>
        <p:nvSpPr>
          <p:cNvPr id="149"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defTabSz="914400">
              <a:lnSpc>
                <a:spcPct val="100000"/>
              </a:lnSpc>
              <a:spcBef>
                <a:spcPts val="1199"/>
              </a:spcBef>
              <a:spcAft>
                <a:spcPts val="1199"/>
              </a:spcAft>
              <a:buNone/>
              <a:tabLst>
                <a:tab algn="l" pos="0"/>
              </a:tabLst>
            </a:pPr>
            <a:r>
              <a:rPr b="1" lang="fr-FR" sz="1600" spc="-1" strike="noStrike">
                <a:solidFill>
                  <a:schemeClr val="dk1"/>
                </a:solidFill>
                <a:latin typeface="Century Gothic"/>
              </a:rPr>
              <a:t>Des améliorations qui ont un coût élevé</a:t>
            </a:r>
            <a:endParaRPr b="0" lang="en-US" sz="1600" spc="-1" strike="noStrike">
              <a:solidFill>
                <a:schemeClr val="dk1"/>
              </a:solidFill>
              <a:latin typeface="Century Gothic"/>
            </a:endParaRPr>
          </a:p>
          <a:p>
            <a:pPr indent="0" defTabSz="914400">
              <a:lnSpc>
                <a:spcPct val="100000"/>
              </a:lnSpc>
              <a:spcBef>
                <a:spcPts val="1199"/>
              </a:spcBef>
              <a:spcAft>
                <a:spcPts val="1199"/>
              </a:spcAft>
              <a:buNone/>
              <a:tabLst>
                <a:tab algn="l" pos="0"/>
              </a:tabLst>
            </a:pPr>
            <a:endParaRPr b="0" lang="en-US" sz="1600" spc="-1" strike="noStrike">
              <a:solidFill>
                <a:schemeClr val="dk1"/>
              </a:solidFill>
              <a:latin typeface="Century Gothic"/>
            </a:endParaRPr>
          </a:p>
        </p:txBody>
      </p:sp>
      <p:sp>
        <p:nvSpPr>
          <p:cNvPr id="150" name="PlaceHolder 3"/>
          <p:cNvSpPr>
            <a:spLocks noGrp="1"/>
          </p:cNvSpPr>
          <p:nvPr>
            <p:ph type="sldNum" idx="4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1" lang="fr-FR" sz="1400" spc="-1" strike="noStrike">
                <a:solidFill>
                  <a:schemeClr val="dk1"/>
                </a:solidFill>
                <a:latin typeface="Arial"/>
                <a:ea typeface="Arial"/>
              </a:defRPr>
            </a:lvl1pPr>
          </a:lstStyle>
          <a:p>
            <a:pPr indent="0" algn="r">
              <a:lnSpc>
                <a:spcPct val="100000"/>
              </a:lnSpc>
              <a:buNone/>
              <a:tabLst>
                <a:tab algn="l" pos="0"/>
              </a:tabLst>
            </a:pPr>
            <a:fld id="{A37EEB5E-3D01-4B00-A631-7B326DADD917}" type="slidenum">
              <a:rPr b="1" lang="fr-FR" sz="1400" spc="-1" strike="noStrike">
                <a:solidFill>
                  <a:schemeClr val="dk1"/>
                </a:solidFill>
                <a:latin typeface="Arial"/>
                <a:ea typeface="Arial"/>
              </a:rPr>
              <a:t>9</a:t>
            </a:fld>
            <a:endParaRPr b="0" lang="en-US" sz="1400" spc="-1" strike="noStrike">
              <a:solidFill>
                <a:srgbClr val="000000"/>
              </a:solidFill>
              <a:latin typeface="Times New Roman"/>
            </a:endParaRPr>
          </a:p>
        </p:txBody>
      </p:sp>
      <p:sp>
        <p:nvSpPr>
          <p:cNvPr id="151" name="ZoneTexte 17"/>
          <p:cNvSpPr/>
          <p:nvPr/>
        </p:nvSpPr>
        <p:spPr>
          <a:xfrm>
            <a:off x="160560" y="4861440"/>
            <a:ext cx="4552200" cy="24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r-FR" sz="1000" spc="-1" strike="noStrike">
                <a:solidFill>
                  <a:srgbClr val="000000"/>
                </a:solidFill>
                <a:latin typeface="Arial"/>
                <a:ea typeface="Arial"/>
              </a:rPr>
              <a:t>Image tirée de : Neil et al. 2020 « </a:t>
            </a:r>
            <a:r>
              <a:rPr b="0" i="1" lang="fr-FR" sz="1000" spc="-1" strike="noStrike">
                <a:solidFill>
                  <a:srgbClr val="000000"/>
                </a:solidFill>
                <a:latin typeface="Arial"/>
                <a:ea typeface="Arial"/>
              </a:rPr>
              <a:t>The computational limits of Deep Learning</a:t>
            </a:r>
            <a:r>
              <a:rPr b="0" lang="fr-FR" sz="1000" spc="-1" strike="noStrike">
                <a:solidFill>
                  <a:srgbClr val="000000"/>
                </a:solidFill>
                <a:latin typeface="Arial"/>
                <a:ea typeface="Arial"/>
              </a:rPr>
              <a:t> »</a:t>
            </a:r>
            <a:endParaRPr b="0" lang="en-US" sz="1000" spc="-1" strike="noStrike">
              <a:solidFill>
                <a:srgbClr val="000000"/>
              </a:solidFill>
              <a:latin typeface="Arial"/>
            </a:endParaRPr>
          </a:p>
        </p:txBody>
      </p:sp>
      <p:pic>
        <p:nvPicPr>
          <p:cNvPr id="152" name="Picture 2" descr=""/>
          <p:cNvPicPr/>
          <p:nvPr/>
        </p:nvPicPr>
        <p:blipFill>
          <a:blip r:embed="rId1"/>
          <a:stretch/>
        </p:blipFill>
        <p:spPr>
          <a:xfrm>
            <a:off x="1369800" y="1790640"/>
            <a:ext cx="6363360" cy="2800080"/>
          </a:xfrm>
          <a:prstGeom prst="rect">
            <a:avLst/>
          </a:prstGeom>
          <a:ln w="0">
            <a:noFill/>
          </a:ln>
        </p:spPr>
      </p:pic>
    </p:spTree>
  </p:cSld>
  <mc:AlternateContent>
    <mc:Choice Requires="p14">
      <p:transition spd="slow" p14:dur="2000"/>
    </mc:Choice>
    <mc:Fallback>
      <p:transition spd="slow"/>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jpeg"/>
</Relationships>
</file>

<file path=ppt/theme/_rels/theme10.xml.rels><?xml version="1.0" encoding="UTF-8"?>
<Relationships xmlns="http://schemas.openxmlformats.org/package/2006/relationships"><Relationship Id="rId1" Type="http://schemas.openxmlformats.org/officeDocument/2006/relationships/image" Target="../media/image1.jpeg"/>
</Relationships>
</file>

<file path=ppt/theme/_rels/theme11.xml.rels><?xml version="1.0" encoding="UTF-8"?>
<Relationships xmlns="http://schemas.openxmlformats.org/package/2006/relationships"><Relationship Id="rId1" Type="http://schemas.openxmlformats.org/officeDocument/2006/relationships/image" Target="../media/image1.jpeg"/>
</Relationships>
</file>

<file path=ppt/theme/_rels/theme12.xml.rels><?xml version="1.0" encoding="UTF-8"?>
<Relationships xmlns="http://schemas.openxmlformats.org/package/2006/relationships"><Relationship Id="rId1" Type="http://schemas.openxmlformats.org/officeDocument/2006/relationships/image" Target="../media/image1.jpeg"/>
</Relationships>
</file>

<file path=ppt/theme/_rels/theme2.xml.rels><?xml version="1.0" encoding="UTF-8"?>
<Relationships xmlns="http://schemas.openxmlformats.org/package/2006/relationships"><Relationship Id="rId1" Type="http://schemas.openxmlformats.org/officeDocument/2006/relationships/image" Target="../media/image1.jpeg"/>
</Relationships>
</file>

<file path=ppt/theme/_rels/theme3.xml.rels><?xml version="1.0" encoding="UTF-8"?>
<Relationships xmlns="http://schemas.openxmlformats.org/package/2006/relationships"><Relationship Id="rId1" Type="http://schemas.openxmlformats.org/officeDocument/2006/relationships/image" Target="../media/image1.jpeg"/>
</Relationships>
</file>

<file path=ppt/theme/_rels/theme4.xml.rels><?xml version="1.0" encoding="UTF-8"?>
<Relationships xmlns="http://schemas.openxmlformats.org/package/2006/relationships"><Relationship Id="rId1" Type="http://schemas.openxmlformats.org/officeDocument/2006/relationships/image" Target="../media/image1.jpeg"/>
</Relationships>
</file>

<file path=ppt/theme/_rels/theme5.xml.rels><?xml version="1.0" encoding="UTF-8"?>
<Relationships xmlns="http://schemas.openxmlformats.org/package/2006/relationships"><Relationship Id="rId1" Type="http://schemas.openxmlformats.org/officeDocument/2006/relationships/image" Target="../media/image1.jpeg"/>
</Relationships>
</file>

<file path=ppt/theme/_rels/theme6.xml.rels><?xml version="1.0" encoding="UTF-8"?>
<Relationships xmlns="http://schemas.openxmlformats.org/package/2006/relationships"><Relationship Id="rId1" Type="http://schemas.openxmlformats.org/officeDocument/2006/relationships/image" Target="../media/image1.jpeg"/>
</Relationships>
</file>

<file path=ppt/theme/_rels/theme7.xml.rels><?xml version="1.0" encoding="UTF-8"?>
<Relationships xmlns="http://schemas.openxmlformats.org/package/2006/relationships"><Relationship Id="rId1" Type="http://schemas.openxmlformats.org/officeDocument/2006/relationships/image" Target="../media/image1.jpeg"/>
</Relationships>
</file>

<file path=ppt/theme/_rels/theme8.xml.rels><?xml version="1.0" encoding="UTF-8"?>
<Relationships xmlns="http://schemas.openxmlformats.org/package/2006/relationships"><Relationship Id="rId1" Type="http://schemas.openxmlformats.org/officeDocument/2006/relationships/image" Target="../media/image1.jpeg"/>
</Relationships>
</file>

<file path=ppt/theme/_rels/theme9.xml.rels><?xml version="1.0" encoding="UTF-8"?>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10.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11.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12.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2.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3.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4.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5.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6.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7.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8.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ppt/theme/theme9.xml><?xml version="1.0" encoding="utf-8"?>
<a:theme xmlns:a="http://schemas.openxmlformats.org/drawingml/2006/main" xmlns:r="http://schemas.openxmlformats.org/officeDocument/2006/relationships" name="Clarté">
  <a:themeElements>
    <a:clrScheme name="Capitaux">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ustin">
      <a:majorFont>
        <a:latin typeface="Century Gothic" pitchFamily="0" charset="1"/>
        <a:ea typeface=""/>
        <a:cs typeface=""/>
      </a:majorFont>
      <a:minorFont>
        <a:latin typeface="Century Gothic"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85000"/>
              </a:schemeClr>
            </a:gs>
            <a:gs pos="40000">
              <a:schemeClr val="phClr">
                <a:tint val="95000"/>
                <a:shade val="85000"/>
              </a:schemeClr>
            </a:gs>
            <a:gs pos="100000">
              <a:schemeClr val="phClr">
                <a:shade val="45000"/>
              </a:schemeClr>
            </a:gs>
          </a:gsLst>
          <a:lin ang="5400000" scaled="0"/>
          <a:tileRect l="0" t="0" r="0" b="0"/>
        </a:gradFill>
        <a:blipFill rotWithShape="1">
          <a:blip r:embed="rId1"/>
          <a:srcRect l="0" t="0" r="0" b="0"/>
          <a:tile tx="0" ty="0" sx="70000" sy="70000" flip="none" algn="tl"/>
        </a:blipFill>
      </a:bgFillStyleLst>
    </a:fmtScheme>
  </a:themeElements>
</a:theme>
</file>

<file path=docProps/app.xml><?xml version="1.0" encoding="utf-8"?>
<Properties xmlns="http://schemas.openxmlformats.org/officeDocument/2006/extended-properties" xmlns:vt="http://schemas.openxmlformats.org/officeDocument/2006/docPropsVTypes">
  <Template/>
  <TotalTime>23355</TotalTime>
  <Application>LibreOffice/24.2.2.1$Linux_X86_64 LibreOffice_project/420$Build-1</Application>
  <AppVersion>15.0000</AppVersion>
  <Words>2776</Words>
  <Paragraphs>367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sbeneddi</dc:creator>
  <dc:description/>
  <dc:language>en-US</dc:language>
  <cp:lastModifiedBy/>
  <dcterms:modified xsi:type="dcterms:W3CDTF">2024-05-26T21:16:34Z</dcterms:modified>
  <cp:revision>215</cp:revision>
  <dc:subject/>
  <dc:title>CSC217 : IA et Calcul Scientifique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42</vt:i4>
  </property>
  <property fmtid="{D5CDD505-2E9C-101B-9397-08002B2CF9AE}" pid="3" name="PresentationFormat">
    <vt:lpwstr>Affichage à l'écran (16:9)</vt:lpwstr>
  </property>
  <property fmtid="{D5CDD505-2E9C-101B-9397-08002B2CF9AE}" pid="4" name="Slides">
    <vt:i4>42</vt:i4>
  </property>
</Properties>
</file>